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  <p:sldMasterId id="2147483696" r:id="rId4"/>
  </p:sldMasterIdLst>
  <p:notesMasterIdLst>
    <p:notesMasterId r:id="rId17"/>
  </p:notesMasterIdLst>
  <p:sldIdLst>
    <p:sldId id="353" r:id="rId5"/>
    <p:sldId id="361" r:id="rId6"/>
    <p:sldId id="259" r:id="rId7"/>
    <p:sldId id="260" r:id="rId8"/>
    <p:sldId id="362" r:id="rId9"/>
    <p:sldId id="363" r:id="rId10"/>
    <p:sldId id="333" r:id="rId11"/>
    <p:sldId id="310" r:id="rId12"/>
    <p:sldId id="312" r:id="rId13"/>
    <p:sldId id="364" r:id="rId14"/>
    <p:sldId id="365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71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02" y="336"/>
      </p:cViewPr>
      <p:guideLst>
        <p:guide orient="horz" pos="2136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5167C1FD-79E5-4DFB-B599-CE7FA453E76E}"/>
              </a:ext>
            </a:extLst>
          </p:cNvPr>
          <p:cNvSpPr/>
          <p:nvPr userDrawn="1"/>
        </p:nvSpPr>
        <p:spPr>
          <a:xfrm>
            <a:off x="2837024" y="4407060"/>
            <a:ext cx="6286880" cy="6368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F46287-4C51-43D8-92F0-FD873A824831}"/>
              </a:ext>
            </a:extLst>
          </p:cNvPr>
          <p:cNvGrpSpPr/>
          <p:nvPr userDrawn="1"/>
        </p:nvGrpSpPr>
        <p:grpSpPr>
          <a:xfrm>
            <a:off x="3377308" y="1775445"/>
            <a:ext cx="5437384" cy="2987474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2B3705-17EE-4714-A77A-5E049E88E49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E08FF19-68CA-488B-ACBD-1EA51CE3CC4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6228E0A-60DD-4B3E-84F1-7D527AE0826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CC996D0-AE6C-45D6-BEE0-6E6C0BA7508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EA1C64C-A89D-4FB0-8460-F2B8C81639B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54E1D3-A683-4DE3-AC50-2F66D15F91B6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B516F56-343A-4107-AE2C-4167DDE1A91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6851220-4A6E-4C3A-AA35-473C6446D95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84578CD-F61B-424F-A18B-939A1FBAEBC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817C4E7-34C1-42B2-9E11-EB92D06F373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F1CFDC2-CE81-48A1-87CA-DF52BF7F011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B1C035-B0EA-4544-A893-1E24A31C927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52447F5-9287-4BAC-9515-A4701803D4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C6AA931-5216-4116-8A38-3378D2B244A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093743" y="1944995"/>
            <a:ext cx="4040802" cy="2400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EF14F63-4540-4A54-8A43-17A5BDDD5802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8956863A-5119-4A54-AE30-EB43EAE8637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E9866646-545E-4A7A-B164-CA0DDA14E2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B7A40FC1-9AB2-4230-8615-B92255E22AC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2F6C7864-D4CD-4D84-891A-19B062E2DD9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A6ABB7B1-4E63-4736-AA22-EF0D5FCF82E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325142C-3073-4A7E-A28F-F7DE927446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DEC2D3C-461D-499D-99CF-7F4C175BDE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57745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48537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51430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298406" y="446484"/>
            <a:ext cx="5000625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92969" y="446484"/>
            <a:ext cx="5000625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321844"/>
            <a:ext cx="5000625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326828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93835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99847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298406" y="182165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9" y="182165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278923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24506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60273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98406" y="3580805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298406" y="625078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892969" y="625078"/>
            <a:ext cx="5000625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64330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0625" y="4473773"/>
            <a:ext cx="9810750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0625" y="2979431"/>
            <a:ext cx="9810750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28193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2795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57241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and Mark —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12192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38182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— Black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85977" y="2934199"/>
            <a:ext cx="10820171" cy="150042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7">
              <a:defRPr sz="1266" spc="136">
                <a:solidFill>
                  <a:srgbClr val="FFFFFF"/>
                </a:solidFill>
                <a:latin typeface="Futura Next DemiBold"/>
                <a:ea typeface="Futura Next DemiBold"/>
                <a:cs typeface="Futura Next DemiBold"/>
                <a:sym typeface="Futura Next D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977" y="3162248"/>
            <a:ext cx="10820171" cy="861054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914367">
              <a:lnSpc>
                <a:spcPct val="110000"/>
              </a:lnSpc>
              <a:spcBef>
                <a:spcPts val="0"/>
              </a:spcBef>
              <a:buSzTx/>
              <a:buNone/>
              <a:defRPr sz="3375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lvl1pPr>
            <a:lvl2pPr marL="0" indent="321554" defTabSz="914367">
              <a:lnSpc>
                <a:spcPct val="110000"/>
              </a:lnSpc>
              <a:spcBef>
                <a:spcPts val="0"/>
              </a:spcBef>
              <a:buSzTx/>
              <a:buNone/>
              <a:defRPr sz="3375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lvl2pPr>
            <a:lvl3pPr marL="0" indent="643107" defTabSz="914367">
              <a:lnSpc>
                <a:spcPct val="110000"/>
              </a:lnSpc>
              <a:spcBef>
                <a:spcPts val="0"/>
              </a:spcBef>
              <a:buSzTx/>
              <a:buNone/>
              <a:defRPr sz="3375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lvl3pPr>
            <a:lvl4pPr marL="0" indent="964661" defTabSz="914367">
              <a:lnSpc>
                <a:spcPct val="110000"/>
              </a:lnSpc>
              <a:spcBef>
                <a:spcPts val="0"/>
              </a:spcBef>
              <a:buSzTx/>
              <a:buNone/>
              <a:defRPr sz="3375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lvl4pPr>
            <a:lvl5pPr marL="0" indent="1286215" defTabSz="914367">
              <a:lnSpc>
                <a:spcPct val="110000"/>
              </a:lnSpc>
              <a:spcBef>
                <a:spcPts val="0"/>
              </a:spcBef>
              <a:buSzTx/>
              <a:buNone/>
              <a:defRPr sz="3375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Freeform 13"/>
          <p:cNvSpPr/>
          <p:nvPr/>
        </p:nvSpPr>
        <p:spPr>
          <a:xfrm>
            <a:off x="10456536" y="857251"/>
            <a:ext cx="1049613" cy="5143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E414D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367"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endParaRPr sz="1266"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43511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85800" y="1371600"/>
            <a:ext cx="10817354" cy="562357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7">
              <a:defRPr sz="2250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04797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circle image: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" name="Picture Placeholder 12"/>
          <p:cNvSpPr>
            <a:spLocks noGrp="1"/>
          </p:cNvSpPr>
          <p:nvPr>
            <p:ph type="pic" sz="half" idx="13"/>
          </p:nvPr>
        </p:nvSpPr>
        <p:spPr>
          <a:xfrm>
            <a:off x="6281928" y="857250"/>
            <a:ext cx="5910072" cy="5143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685800" y="1522477"/>
            <a:ext cx="5221225" cy="855956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7">
              <a:lnSpc>
                <a:spcPct val="110000"/>
              </a:lnSpc>
              <a:defRPr sz="2109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2636058"/>
            <a:ext cx="5221225" cy="2699466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914367">
              <a:lnSpc>
                <a:spcPts val="2180"/>
              </a:lnSpc>
              <a:spcBef>
                <a:spcPts val="984"/>
              </a:spcBef>
              <a:buSzTx/>
              <a:buNone/>
              <a:defRPr sz="1266">
                <a:latin typeface="Futura Next Book"/>
                <a:ea typeface="Futura Next Book"/>
                <a:cs typeface="Futura Next Book"/>
                <a:sym typeface="Futura Next Book"/>
              </a:defRPr>
            </a:lvl1pPr>
            <a:lvl2pPr marL="155626" indent="-147813" defTabSz="914367">
              <a:lnSpc>
                <a:spcPts val="2180"/>
              </a:lnSpc>
              <a:spcBef>
                <a:spcPts val="984"/>
              </a:spcBef>
              <a:buSzPct val="100000"/>
              <a:defRPr sz="1266">
                <a:latin typeface="Futura Next Book"/>
                <a:ea typeface="Futura Next Book"/>
                <a:cs typeface="Futura Next Book"/>
                <a:sym typeface="Futura Next Book"/>
              </a:defRPr>
            </a:lvl2pPr>
            <a:lvl3pPr marL="280637" indent="-157858" defTabSz="914367">
              <a:lnSpc>
                <a:spcPts val="2180"/>
              </a:lnSpc>
              <a:spcBef>
                <a:spcPts val="984"/>
              </a:spcBef>
              <a:buSzPct val="100000"/>
              <a:defRPr sz="1266">
                <a:latin typeface="Futura Next Book"/>
                <a:ea typeface="Futura Next Book"/>
                <a:cs typeface="Futura Next Book"/>
                <a:sym typeface="Futura Next Book"/>
              </a:defRPr>
            </a:lvl3pPr>
            <a:lvl4pPr marL="403416" indent="-157858" defTabSz="914367">
              <a:lnSpc>
                <a:spcPts val="2180"/>
              </a:lnSpc>
              <a:spcBef>
                <a:spcPts val="984"/>
              </a:spcBef>
              <a:buSzPct val="100000"/>
              <a:defRPr sz="1266">
                <a:latin typeface="Futura Next Book"/>
                <a:ea typeface="Futura Next Book"/>
                <a:cs typeface="Futura Next Book"/>
                <a:sym typeface="Futura Next Book"/>
              </a:defRPr>
            </a:lvl4pPr>
            <a:lvl5pPr marL="516149" indent="-147813" defTabSz="914367">
              <a:lnSpc>
                <a:spcPts val="2180"/>
              </a:lnSpc>
              <a:spcBef>
                <a:spcPts val="984"/>
              </a:spcBef>
              <a:buSzPct val="100000"/>
              <a:defRPr sz="1266">
                <a:latin typeface="Futura Next Book"/>
                <a:ea typeface="Futura Next Book"/>
                <a:cs typeface="Futura Next Book"/>
                <a:sym typeface="Futura Next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1502357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ize —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1346609" y="2926821"/>
            <a:ext cx="9495735" cy="1004359"/>
          </a:xfrm>
          <a:prstGeom prst="rect">
            <a:avLst/>
          </a:prstGeom>
        </p:spPr>
        <p:txBody>
          <a:bodyPr lIns="0" tIns="0" rIns="0" bIns="0"/>
          <a:lstStyle>
            <a:lvl1pPr defTabSz="914367">
              <a:lnSpc>
                <a:spcPct val="110000"/>
              </a:lnSpc>
              <a:defRPr sz="3375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Freeform 5"/>
          <p:cNvSpPr/>
          <p:nvPr/>
        </p:nvSpPr>
        <p:spPr>
          <a:xfrm>
            <a:off x="3694176" y="1628775"/>
            <a:ext cx="4800601" cy="36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914367"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endParaRPr sz="1266"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199187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oice —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1620011" y="2955577"/>
            <a:ext cx="8951978" cy="946847"/>
          </a:xfrm>
          <a:prstGeom prst="rect">
            <a:avLst/>
          </a:prstGeom>
        </p:spPr>
        <p:txBody>
          <a:bodyPr lIns="0" tIns="0" rIns="0" bIns="0"/>
          <a:lstStyle>
            <a:lvl1pPr defTabSz="914367">
              <a:lnSpc>
                <a:spcPct val="110000"/>
              </a:lnSpc>
              <a:defRPr sz="4078" cap="all" spc="291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34370942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—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icture Placeholder 23"/>
          <p:cNvSpPr>
            <a:spLocks noGrp="1"/>
          </p:cNvSpPr>
          <p:nvPr>
            <p:ph type="pic" sz="half" idx="13"/>
          </p:nvPr>
        </p:nvSpPr>
        <p:spPr>
          <a:xfrm>
            <a:off x="5864351" y="857250"/>
            <a:ext cx="6324602" cy="5143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685799" y="1357884"/>
            <a:ext cx="4690873" cy="164593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67">
              <a:defRPr sz="1266" spc="45">
                <a:solidFill>
                  <a:srgbClr val="FE414D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" y="1674626"/>
            <a:ext cx="4690873" cy="3429001"/>
          </a:xfrm>
          <a:prstGeom prst="rect">
            <a:avLst/>
          </a:prstGeom>
        </p:spPr>
        <p:txBody>
          <a:bodyPr lIns="0" tIns="0" rIns="0" bIns="0"/>
          <a:lstStyle>
            <a:lvl1pPr marL="321457" indent="-321457" defTabSz="914367">
              <a:lnSpc>
                <a:spcPts val="3586"/>
              </a:lnSpc>
              <a:spcBef>
                <a:spcPts val="0"/>
              </a:spcBef>
              <a:buSzPct val="100000"/>
              <a:buAutoNum type="arabicPeriod"/>
              <a:defRPr sz="1687">
                <a:latin typeface="Futura Next Book"/>
                <a:ea typeface="Futura Next Book"/>
                <a:cs typeface="Futura Next Book"/>
                <a:sym typeface="Futura Next Book"/>
              </a:defRPr>
            </a:lvl1pPr>
            <a:lvl2pPr marL="565898" indent="-321457" defTabSz="914367">
              <a:lnSpc>
                <a:spcPts val="3586"/>
              </a:lnSpc>
              <a:spcBef>
                <a:spcPts val="0"/>
              </a:spcBef>
              <a:buSzPct val="100000"/>
              <a:buAutoNum type="arabicPeriod"/>
              <a:defRPr sz="1687">
                <a:latin typeface="Futura Next Book"/>
                <a:ea typeface="Futura Next Book"/>
                <a:cs typeface="Futura Next Book"/>
                <a:sym typeface="Futura Next Book"/>
              </a:defRPr>
            </a:lvl2pPr>
            <a:lvl3pPr marL="805503" indent="-319969" defTabSz="914367">
              <a:lnSpc>
                <a:spcPts val="3586"/>
              </a:lnSpc>
              <a:spcBef>
                <a:spcPts val="0"/>
              </a:spcBef>
              <a:buSzPct val="100000"/>
              <a:buAutoNum type="arabicPeriod"/>
              <a:defRPr sz="1687">
                <a:latin typeface="Futura Next Book"/>
                <a:ea typeface="Futura Next Book"/>
                <a:cs typeface="Futura Next Book"/>
                <a:sym typeface="Futura Next Book"/>
              </a:defRPr>
            </a:lvl3pPr>
            <a:lvl4pPr marL="1045481" indent="-319970" defTabSz="914367">
              <a:lnSpc>
                <a:spcPts val="3586"/>
              </a:lnSpc>
              <a:spcBef>
                <a:spcPts val="0"/>
              </a:spcBef>
              <a:buSzPct val="100000"/>
              <a:buAutoNum type="arabicPeriod"/>
              <a:defRPr sz="1687">
                <a:latin typeface="Futura Next Book"/>
                <a:ea typeface="Futura Next Book"/>
                <a:cs typeface="Futura Next Book"/>
                <a:sym typeface="Futura Next Book"/>
              </a:defRPr>
            </a:lvl4pPr>
            <a:lvl5pPr marL="1285457" indent="-319969" defTabSz="914367">
              <a:lnSpc>
                <a:spcPts val="3586"/>
              </a:lnSpc>
              <a:spcBef>
                <a:spcPts val="0"/>
              </a:spcBef>
              <a:buSzPct val="100000"/>
              <a:buAutoNum type="arabicPeriod"/>
              <a:defRPr sz="1687">
                <a:latin typeface="Futura Next Book"/>
                <a:ea typeface="Futura Next Book"/>
                <a:cs typeface="Futura Next Book"/>
                <a:sym typeface="Futura Next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16590" y="5580645"/>
            <a:ext cx="86562" cy="8649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367">
              <a:defRPr sz="562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32598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15611" y="1601825"/>
            <a:ext cx="11360801" cy="2052600"/>
          </a:xfrm>
          <a:prstGeom prst="rect">
            <a:avLst/>
          </a:prstGeom>
        </p:spPr>
        <p:txBody>
          <a:bodyPr lIns="97519" tIns="97519" rIns="97519" bIns="97519" anchor="b"/>
          <a:lstStyle>
            <a:lvl1pPr defTabSz="914367">
              <a:defRPr sz="6890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5600" y="3691375"/>
            <a:ext cx="11360801" cy="792600"/>
          </a:xfrm>
          <a:prstGeom prst="rect">
            <a:avLst/>
          </a:prstGeom>
        </p:spPr>
        <p:txBody>
          <a:bodyPr lIns="97519" tIns="97519" rIns="97519" bIns="97519" anchor="t"/>
          <a:lstStyle>
            <a:lvl1pPr marL="342888" indent="-342888" algn="ctr" defTabSz="914367">
              <a:spcBef>
                <a:spcPts val="0"/>
              </a:spcBef>
              <a:buSzTx/>
              <a:buNone/>
              <a:defRPr sz="3656">
                <a:latin typeface="Futura Next Book"/>
                <a:ea typeface="Futura Next Book"/>
                <a:cs typeface="Futura Next Book"/>
                <a:sym typeface="Futura Next Book"/>
              </a:defRPr>
            </a:lvl1pPr>
            <a:lvl2pPr marL="342888" indent="-98446" algn="ctr" defTabSz="914367">
              <a:spcBef>
                <a:spcPts val="0"/>
              </a:spcBef>
              <a:buSzTx/>
              <a:buNone/>
              <a:defRPr sz="3656">
                <a:latin typeface="Futura Next Book"/>
                <a:ea typeface="Futura Next Book"/>
                <a:cs typeface="Futura Next Book"/>
                <a:sym typeface="Futura Next Book"/>
              </a:defRPr>
            </a:lvl2pPr>
            <a:lvl3pPr marL="342888" indent="142646" algn="ctr" defTabSz="914367">
              <a:spcBef>
                <a:spcPts val="0"/>
              </a:spcBef>
              <a:buSzTx/>
              <a:buNone/>
              <a:defRPr sz="3656">
                <a:latin typeface="Futura Next Book"/>
                <a:ea typeface="Futura Next Book"/>
                <a:cs typeface="Futura Next Book"/>
                <a:sym typeface="Futura Next Book"/>
              </a:defRPr>
            </a:lvl3pPr>
            <a:lvl4pPr marL="342888" indent="382623" algn="ctr" defTabSz="914367">
              <a:spcBef>
                <a:spcPts val="0"/>
              </a:spcBef>
              <a:buSzTx/>
              <a:buNone/>
              <a:defRPr sz="3656">
                <a:latin typeface="Futura Next Book"/>
                <a:ea typeface="Futura Next Book"/>
                <a:cs typeface="Futura Next Book"/>
                <a:sym typeface="Futura Next Book"/>
              </a:defRPr>
            </a:lvl4pPr>
            <a:lvl5pPr marL="342888" indent="622599" algn="ctr" defTabSz="914367">
              <a:spcBef>
                <a:spcPts val="0"/>
              </a:spcBef>
              <a:buSzTx/>
              <a:buNone/>
              <a:defRPr sz="3656">
                <a:latin typeface="Futura Next Book"/>
                <a:ea typeface="Futura Next Book"/>
                <a:cs typeface="Futura Next Book"/>
                <a:sym typeface="Futura Next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4708" y="5575547"/>
            <a:ext cx="283505" cy="283441"/>
          </a:xfrm>
          <a:prstGeom prst="rect">
            <a:avLst/>
          </a:prstGeom>
        </p:spPr>
        <p:txBody>
          <a:bodyPr lIns="97519" tIns="97519" rIns="97519" bIns="97519" anchor="ctr"/>
          <a:lstStyle>
            <a:lvl1pPr algn="r" defTabSz="914367">
              <a:defRPr sz="562"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34141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3343476-002D-4A3B-A29E-9725A0398C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1992" y="1724296"/>
            <a:ext cx="3356202" cy="4432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74000">
              <a:srgbClr val="00B0F0"/>
            </a:gs>
            <a:gs pos="83000">
              <a:srgbClr val="00B0F0"/>
            </a:gs>
            <a:gs pos="100000">
              <a:srgbClr val="0070C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70C0"/>
            </a:gs>
            <a:gs pos="74000">
              <a:srgbClr val="00B0F0"/>
            </a:gs>
            <a:gs pos="83000">
              <a:srgbClr val="00B0F0"/>
            </a:gs>
            <a:gs pos="100000">
              <a:srgbClr val="0070C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3" r:id="rId9"/>
    <p:sldLayoutId id="2147483684" r:id="rId10"/>
    <p:sldLayoutId id="2147483687" r:id="rId11"/>
    <p:sldLayoutId id="2147483686" r:id="rId12"/>
    <p:sldLayoutId id="2147483688" r:id="rId13"/>
    <p:sldLayoutId id="2147483671" r:id="rId14"/>
    <p:sldLayoutId id="214748367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70C0"/>
            </a:gs>
            <a:gs pos="74000">
              <a:srgbClr val="00B0F0"/>
            </a:gs>
            <a:gs pos="83000">
              <a:srgbClr val="00B0F0"/>
            </a:gs>
            <a:gs pos="100000">
              <a:srgbClr val="0070C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74000">
              <a:srgbClr val="00B0F0"/>
            </a:gs>
            <a:gs pos="83000">
              <a:srgbClr val="00B0F0"/>
            </a:gs>
            <a:gs pos="100000">
              <a:srgbClr val="0070C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3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3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278923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117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"/><Relationship Id="rId5" Type="http://schemas.openxmlformats.org/officeDocument/2006/relationships/image" Target="../media/image10.png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A7B08C19-820A-4DB9-BC13-72F63A3DB1D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44" y="2296151"/>
            <a:ext cx="1836114" cy="195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tudent Management System">
            <a:extLst>
              <a:ext uri="{FF2B5EF4-FFF2-40B4-BE49-F238E27FC236}">
                <a16:creationId xmlns:a16="http://schemas.microsoft.com/office/drawing/2014/main" id="{DE2287A0-81E6-4EFE-8B11-C485167BDDF2}"/>
              </a:ext>
            </a:extLst>
          </p:cNvPr>
          <p:cNvSpPr txBox="1">
            <a:spLocks/>
          </p:cNvSpPr>
          <p:nvPr/>
        </p:nvSpPr>
        <p:spPr>
          <a:xfrm>
            <a:off x="3856971" y="2508490"/>
            <a:ext cx="8215003" cy="22056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Student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77877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dvAuto="0"/>
      <p:bldP spid="20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20971-E5CE-49B2-996F-51A9DFA9AB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150" y="2704753"/>
            <a:ext cx="11573197" cy="72424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925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E487-51F7-4C44-BD4C-69B925FBD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066876"/>
            <a:ext cx="11573197" cy="72424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8398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0" y="2921168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0111289" y="5580646"/>
            <a:ext cx="40076" cy="86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hangingPunct="0"/>
              <a:t>2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196" name="Framework for 3 Weeks"/>
          <p:cNvSpPr txBox="1"/>
          <p:nvPr/>
        </p:nvSpPr>
        <p:spPr>
          <a:xfrm>
            <a:off x="2124489" y="665595"/>
            <a:ext cx="8171184" cy="45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 defTabSz="914400">
              <a:lnSpc>
                <a:spcPct val="110000"/>
              </a:lnSpc>
              <a:defRPr sz="3500" b="0">
                <a:solidFill>
                  <a:srgbClr val="FFFFFF"/>
                </a:solidFill>
                <a:latin typeface="Futura Next Medium"/>
                <a:ea typeface="Futura Next Medium"/>
                <a:cs typeface="Futura Next Medium"/>
                <a:sym typeface="Futura Next Medium"/>
              </a:defRPr>
            </a:lvl1pPr>
          </a:lstStyle>
          <a:p>
            <a:pPr defTabSz="642915" hangingPunct="0"/>
            <a:r>
              <a:rPr sz="2461" kern="0" dirty="0"/>
              <a:t>Framework for 3 Weeks</a:t>
            </a:r>
          </a:p>
        </p:txBody>
      </p:sp>
      <p:sp>
        <p:nvSpPr>
          <p:cNvPr id="197" name="TextBox 4"/>
          <p:cNvSpPr txBox="1"/>
          <p:nvPr/>
        </p:nvSpPr>
        <p:spPr>
          <a:xfrm>
            <a:off x="2126751" y="1576351"/>
            <a:ext cx="8024614" cy="354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146" rIns="32146">
            <a:spAutoFit/>
          </a:bodyPr>
          <a:lstStyle/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r>
              <a:rPr sz="1687" b="1" kern="0" dirty="0">
                <a:solidFill>
                  <a:srgbClr val="FFFFFF"/>
                </a:solidFill>
                <a:latin typeface="Futura Next Book"/>
                <a:sym typeface="Futura Next Book"/>
              </a:rPr>
              <a:t>Every Day Discussion about previous topics and Technologies and doubt clarifications.</a:t>
            </a:r>
            <a:endParaRPr lang="en-IN" sz="1687" b="1" kern="0" dirty="0">
              <a:solidFill>
                <a:srgbClr val="FFFFFF"/>
              </a:solidFill>
              <a:latin typeface="Futura Next Book"/>
              <a:sym typeface="Futura Next Book"/>
            </a:endParaRP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endParaRPr lang="en-IN" sz="1687" b="1" kern="0" dirty="0">
              <a:solidFill>
                <a:srgbClr val="FFFFFF"/>
              </a:solidFill>
              <a:latin typeface="Futura Next Book"/>
              <a:sym typeface="Futura Next Book"/>
            </a:endParaRP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r>
              <a:rPr lang="en-IN" sz="1687" b="1" kern="0" dirty="0">
                <a:solidFill>
                  <a:srgbClr val="FFFFFF"/>
                </a:solidFill>
                <a:latin typeface="Futura Next Book"/>
                <a:sym typeface="Futura Next Book"/>
              </a:rPr>
              <a:t>Everyday learning with extensive hands-on demo.</a:t>
            </a: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endParaRPr lang="en-IN" sz="1687" b="1" kern="0" dirty="0">
              <a:solidFill>
                <a:srgbClr val="FFFFFF"/>
              </a:solidFill>
              <a:latin typeface="Futura Next Book"/>
              <a:sym typeface="Futura Next Book"/>
            </a:endParaRP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r>
              <a:rPr lang="en-IN" sz="1687" b="1" kern="0" dirty="0">
                <a:solidFill>
                  <a:srgbClr val="FFFFFF"/>
                </a:solidFill>
                <a:latin typeface="Futura Next Book"/>
                <a:sym typeface="Futura Next Book"/>
              </a:rPr>
              <a:t>Tackling of technical difficulties.</a:t>
            </a: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endParaRPr sz="1687" b="1" kern="0" dirty="0">
              <a:solidFill>
                <a:srgbClr val="FFFFFF"/>
              </a:solidFill>
              <a:latin typeface="Futura Next Book"/>
              <a:sym typeface="Futura Next Book"/>
            </a:endParaRPr>
          </a:p>
          <a:p>
            <a:pPr marL="330387" indent="-330387" defTabSz="642915" hangingPunct="0">
              <a:lnSpc>
                <a:spcPct val="150000"/>
              </a:lnSpc>
              <a:buSzPct val="145000"/>
              <a:buFont typeface="Wingdings" panose="05000000000000000000" pitchFamily="2" charset="2"/>
              <a:buChar char="v"/>
              <a:defRPr b="0">
                <a:solidFill>
                  <a:srgbClr val="FFFFFF"/>
                </a:solidFill>
                <a:latin typeface="Futura Next Book"/>
                <a:ea typeface="Futura Next Book"/>
                <a:cs typeface="Futura Next Book"/>
                <a:sym typeface="Futura Next Book"/>
              </a:defRPr>
            </a:pPr>
            <a:r>
              <a:rPr sz="1687" b="1" kern="0" dirty="0">
                <a:solidFill>
                  <a:srgbClr val="FFFFFF"/>
                </a:solidFill>
                <a:latin typeface="Futura Next Book"/>
                <a:sym typeface="Futura Next Book"/>
              </a:rPr>
              <a:t> Every day interaction with SME/Trainer discussions of Project progress &amp; transformation based on UML &amp; Technologies</a:t>
            </a:r>
            <a:r>
              <a:rPr lang="en-IN" sz="1687" b="1" kern="0" dirty="0">
                <a:solidFill>
                  <a:srgbClr val="FFFFFF"/>
                </a:solidFill>
                <a:latin typeface="Futura Next Book"/>
                <a:sym typeface="Futura Next Book"/>
              </a:rPr>
              <a:t> to set the next goal.</a:t>
            </a:r>
            <a:endParaRPr sz="1687" b="1" kern="0" dirty="0">
              <a:solidFill>
                <a:srgbClr val="FFFFFF"/>
              </a:solidFill>
              <a:latin typeface="Futura Next Book"/>
              <a:sym typeface="Futura Next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  <p:bldP spid="197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5914154-B019-4014-BED9-6A7D7224E535}"/>
              </a:ext>
            </a:extLst>
          </p:cNvPr>
          <p:cNvSpPr/>
          <p:nvPr/>
        </p:nvSpPr>
        <p:spPr>
          <a:xfrm>
            <a:off x="2943598" y="2621592"/>
            <a:ext cx="8375256" cy="3544312"/>
          </a:xfrm>
          <a:custGeom>
            <a:avLst/>
            <a:gdLst>
              <a:gd name="connsiteX0" fmla="*/ 0 w 4329239"/>
              <a:gd name="connsiteY0" fmla="*/ 0 h 2985961"/>
              <a:gd name="connsiteX1" fmla="*/ 436970 w 4329239"/>
              <a:gd name="connsiteY1" fmla="*/ 194209 h 2985961"/>
              <a:gd name="connsiteX2" fmla="*/ 809203 w 4329239"/>
              <a:gd name="connsiteY2" fmla="*/ 1124793 h 2985961"/>
              <a:gd name="connsiteX3" fmla="*/ 1383738 w 4329239"/>
              <a:gd name="connsiteY3" fmla="*/ 687823 h 2985961"/>
              <a:gd name="connsiteX4" fmla="*/ 2281954 w 4329239"/>
              <a:gd name="connsiteY4" fmla="*/ 2023009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329239"/>
              <a:gd name="connsiteY0" fmla="*/ 0 h 2985961"/>
              <a:gd name="connsiteX1" fmla="*/ 679731 w 4329239"/>
              <a:gd name="connsiteY1" fmla="*/ 218485 h 2985961"/>
              <a:gd name="connsiteX2" fmla="*/ 809203 w 4329239"/>
              <a:gd name="connsiteY2" fmla="*/ 1124793 h 2985961"/>
              <a:gd name="connsiteX3" fmla="*/ 1383738 w 4329239"/>
              <a:gd name="connsiteY3" fmla="*/ 687823 h 2985961"/>
              <a:gd name="connsiteX4" fmla="*/ 2281954 w 4329239"/>
              <a:gd name="connsiteY4" fmla="*/ 2023009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329239"/>
              <a:gd name="connsiteY0" fmla="*/ 0 h 2985961"/>
              <a:gd name="connsiteX1" fmla="*/ 679731 w 4329239"/>
              <a:gd name="connsiteY1" fmla="*/ 218485 h 2985961"/>
              <a:gd name="connsiteX2" fmla="*/ 1294726 w 4329239"/>
              <a:gd name="connsiteY2" fmla="*/ 1205714 h 2985961"/>
              <a:gd name="connsiteX3" fmla="*/ 1383738 w 4329239"/>
              <a:gd name="connsiteY3" fmla="*/ 687823 h 2985961"/>
              <a:gd name="connsiteX4" fmla="*/ 2281954 w 4329239"/>
              <a:gd name="connsiteY4" fmla="*/ 2023009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329239"/>
              <a:gd name="connsiteY0" fmla="*/ 0 h 2985961"/>
              <a:gd name="connsiteX1" fmla="*/ 679731 w 4329239"/>
              <a:gd name="connsiteY1" fmla="*/ 218485 h 2985961"/>
              <a:gd name="connsiteX2" fmla="*/ 1294726 w 4329239"/>
              <a:gd name="connsiteY2" fmla="*/ 1205714 h 2985961"/>
              <a:gd name="connsiteX3" fmla="*/ 2435703 w 4329239"/>
              <a:gd name="connsiteY3" fmla="*/ 566443 h 2985961"/>
              <a:gd name="connsiteX4" fmla="*/ 2281954 w 4329239"/>
              <a:gd name="connsiteY4" fmla="*/ 2023009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329239"/>
              <a:gd name="connsiteY0" fmla="*/ 0 h 2985961"/>
              <a:gd name="connsiteX1" fmla="*/ 679731 w 4329239"/>
              <a:gd name="connsiteY1" fmla="*/ 218485 h 2985961"/>
              <a:gd name="connsiteX2" fmla="*/ 1294726 w 4329239"/>
              <a:gd name="connsiteY2" fmla="*/ 1205714 h 2985961"/>
              <a:gd name="connsiteX3" fmla="*/ 2516624 w 4329239"/>
              <a:gd name="connsiteY3" fmla="*/ 517890 h 2985961"/>
              <a:gd name="connsiteX4" fmla="*/ 2281954 w 4329239"/>
              <a:gd name="connsiteY4" fmla="*/ 2023009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329239"/>
              <a:gd name="connsiteY0" fmla="*/ 0 h 2985961"/>
              <a:gd name="connsiteX1" fmla="*/ 679731 w 4329239"/>
              <a:gd name="connsiteY1" fmla="*/ 218485 h 2985961"/>
              <a:gd name="connsiteX2" fmla="*/ 1294726 w 4329239"/>
              <a:gd name="connsiteY2" fmla="*/ 1205714 h 2985961"/>
              <a:gd name="connsiteX3" fmla="*/ 2516624 w 4329239"/>
              <a:gd name="connsiteY3" fmla="*/ 517890 h 2985961"/>
              <a:gd name="connsiteX4" fmla="*/ 3471483 w 4329239"/>
              <a:gd name="connsiteY4" fmla="*/ 2346691 h 2985961"/>
              <a:gd name="connsiteX5" fmla="*/ 2832212 w 4329239"/>
              <a:gd name="connsiteY5" fmla="*/ 1488935 h 2985961"/>
              <a:gd name="connsiteX6" fmla="*/ 4329239 w 4329239"/>
              <a:gd name="connsiteY6" fmla="*/ 2985961 h 2985961"/>
              <a:gd name="connsiteX7" fmla="*/ 4329239 w 4329239"/>
              <a:gd name="connsiteY7" fmla="*/ 2985961 h 2985961"/>
              <a:gd name="connsiteX0" fmla="*/ 0 w 4847129"/>
              <a:gd name="connsiteY0" fmla="*/ 0 h 2985961"/>
              <a:gd name="connsiteX1" fmla="*/ 679731 w 4847129"/>
              <a:gd name="connsiteY1" fmla="*/ 218485 h 2985961"/>
              <a:gd name="connsiteX2" fmla="*/ 1294726 w 4847129"/>
              <a:gd name="connsiteY2" fmla="*/ 1205714 h 2985961"/>
              <a:gd name="connsiteX3" fmla="*/ 2516624 w 4847129"/>
              <a:gd name="connsiteY3" fmla="*/ 517890 h 2985961"/>
              <a:gd name="connsiteX4" fmla="*/ 3471483 w 4847129"/>
              <a:gd name="connsiteY4" fmla="*/ 2346691 h 2985961"/>
              <a:gd name="connsiteX5" fmla="*/ 4847129 w 4847129"/>
              <a:gd name="connsiteY5" fmla="*/ 930584 h 2985961"/>
              <a:gd name="connsiteX6" fmla="*/ 4329239 w 4847129"/>
              <a:gd name="connsiteY6" fmla="*/ 2985961 h 2985961"/>
              <a:gd name="connsiteX7" fmla="*/ 4329239 w 4847129"/>
              <a:gd name="connsiteY7" fmla="*/ 2985961 h 2985961"/>
              <a:gd name="connsiteX0" fmla="*/ 0 w 7549869"/>
              <a:gd name="connsiteY0" fmla="*/ 0 h 3576680"/>
              <a:gd name="connsiteX1" fmla="*/ 679731 w 7549869"/>
              <a:gd name="connsiteY1" fmla="*/ 218485 h 3576680"/>
              <a:gd name="connsiteX2" fmla="*/ 1294726 w 7549869"/>
              <a:gd name="connsiteY2" fmla="*/ 1205714 h 3576680"/>
              <a:gd name="connsiteX3" fmla="*/ 2516624 w 7549869"/>
              <a:gd name="connsiteY3" fmla="*/ 517890 h 3576680"/>
              <a:gd name="connsiteX4" fmla="*/ 3471483 w 7549869"/>
              <a:gd name="connsiteY4" fmla="*/ 2346691 h 3576680"/>
              <a:gd name="connsiteX5" fmla="*/ 4847129 w 7549869"/>
              <a:gd name="connsiteY5" fmla="*/ 930584 h 3576680"/>
              <a:gd name="connsiteX6" fmla="*/ 4329239 w 7549869"/>
              <a:gd name="connsiteY6" fmla="*/ 2985961 h 3576680"/>
              <a:gd name="connsiteX7" fmla="*/ 7549869 w 7549869"/>
              <a:gd name="connsiteY7" fmla="*/ 3576680 h 3576680"/>
              <a:gd name="connsiteX0" fmla="*/ 0 w 7549869"/>
              <a:gd name="connsiteY0" fmla="*/ 0 h 3576680"/>
              <a:gd name="connsiteX1" fmla="*/ 679731 w 7549869"/>
              <a:gd name="connsiteY1" fmla="*/ 218485 h 3576680"/>
              <a:gd name="connsiteX2" fmla="*/ 1294726 w 7549869"/>
              <a:gd name="connsiteY2" fmla="*/ 1205714 h 3576680"/>
              <a:gd name="connsiteX3" fmla="*/ 2516624 w 7549869"/>
              <a:gd name="connsiteY3" fmla="*/ 517890 h 3576680"/>
              <a:gd name="connsiteX4" fmla="*/ 3471483 w 7549869"/>
              <a:gd name="connsiteY4" fmla="*/ 2346691 h 3576680"/>
              <a:gd name="connsiteX5" fmla="*/ 4847129 w 7549869"/>
              <a:gd name="connsiteY5" fmla="*/ 930584 h 3576680"/>
              <a:gd name="connsiteX6" fmla="*/ 5947646 w 7549869"/>
              <a:gd name="connsiteY6" fmla="*/ 2686556 h 3576680"/>
              <a:gd name="connsiteX7" fmla="*/ 7549869 w 7549869"/>
              <a:gd name="connsiteY7" fmla="*/ 3576680 h 3576680"/>
              <a:gd name="connsiteX0" fmla="*/ 0 w 7549869"/>
              <a:gd name="connsiteY0" fmla="*/ 0 h 3576680"/>
              <a:gd name="connsiteX1" fmla="*/ 679731 w 7549869"/>
              <a:gd name="connsiteY1" fmla="*/ 218485 h 3576680"/>
              <a:gd name="connsiteX2" fmla="*/ 1294726 w 7549869"/>
              <a:gd name="connsiteY2" fmla="*/ 1205714 h 3576680"/>
              <a:gd name="connsiteX3" fmla="*/ 2516624 w 7549869"/>
              <a:gd name="connsiteY3" fmla="*/ 517890 h 3576680"/>
              <a:gd name="connsiteX4" fmla="*/ 3471483 w 7549869"/>
              <a:gd name="connsiteY4" fmla="*/ 2346691 h 3576680"/>
              <a:gd name="connsiteX5" fmla="*/ 4847129 w 7549869"/>
              <a:gd name="connsiteY5" fmla="*/ 930584 h 3576680"/>
              <a:gd name="connsiteX6" fmla="*/ 5947646 w 7549869"/>
              <a:gd name="connsiteY6" fmla="*/ 2686556 h 3576680"/>
              <a:gd name="connsiteX7" fmla="*/ 7549869 w 7549869"/>
              <a:gd name="connsiteY7" fmla="*/ 3576680 h 357668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517890 h 3536220"/>
              <a:gd name="connsiteX4" fmla="*/ 3471483 w 8569465"/>
              <a:gd name="connsiteY4" fmla="*/ 2346691 h 3536220"/>
              <a:gd name="connsiteX5" fmla="*/ 4847129 w 8569465"/>
              <a:gd name="connsiteY5" fmla="*/ 930584 h 3536220"/>
              <a:gd name="connsiteX6" fmla="*/ 5947646 w 8569465"/>
              <a:gd name="connsiteY6" fmla="*/ 2686556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517890 h 3536220"/>
              <a:gd name="connsiteX4" fmla="*/ 3471483 w 8569465"/>
              <a:gd name="connsiteY4" fmla="*/ 2346691 h 3536220"/>
              <a:gd name="connsiteX5" fmla="*/ 4847129 w 8569465"/>
              <a:gd name="connsiteY5" fmla="*/ 930584 h 3536220"/>
              <a:gd name="connsiteX6" fmla="*/ 6158039 w 8569465"/>
              <a:gd name="connsiteY6" fmla="*/ 2532807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517890 h 3536220"/>
              <a:gd name="connsiteX4" fmla="*/ 3317734 w 8569465"/>
              <a:gd name="connsiteY4" fmla="*/ 2014918 h 3536220"/>
              <a:gd name="connsiteX5" fmla="*/ 4847129 w 8569465"/>
              <a:gd name="connsiteY5" fmla="*/ 930584 h 3536220"/>
              <a:gd name="connsiteX6" fmla="*/ 6158039 w 8569465"/>
              <a:gd name="connsiteY6" fmla="*/ 2532807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695915 h 3536220"/>
              <a:gd name="connsiteX4" fmla="*/ 3317734 w 8569465"/>
              <a:gd name="connsiteY4" fmla="*/ 2014918 h 3536220"/>
              <a:gd name="connsiteX5" fmla="*/ 4847129 w 8569465"/>
              <a:gd name="connsiteY5" fmla="*/ 930584 h 3536220"/>
              <a:gd name="connsiteX6" fmla="*/ 6158039 w 8569465"/>
              <a:gd name="connsiteY6" fmla="*/ 2532807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695915 h 3536220"/>
              <a:gd name="connsiteX4" fmla="*/ 3382471 w 8569465"/>
              <a:gd name="connsiteY4" fmla="*/ 2120114 h 3536220"/>
              <a:gd name="connsiteX5" fmla="*/ 4847129 w 8569465"/>
              <a:gd name="connsiteY5" fmla="*/ 930584 h 3536220"/>
              <a:gd name="connsiteX6" fmla="*/ 6158039 w 8569465"/>
              <a:gd name="connsiteY6" fmla="*/ 2532807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695915 h 3536220"/>
              <a:gd name="connsiteX4" fmla="*/ 3382471 w 8569465"/>
              <a:gd name="connsiteY4" fmla="*/ 2120114 h 3536220"/>
              <a:gd name="connsiteX5" fmla="*/ 4669104 w 8569465"/>
              <a:gd name="connsiteY5" fmla="*/ 1254265 h 3536220"/>
              <a:gd name="connsiteX6" fmla="*/ 6158039 w 8569465"/>
              <a:gd name="connsiteY6" fmla="*/ 2532807 h 3536220"/>
              <a:gd name="connsiteX7" fmla="*/ 8569465 w 8569465"/>
              <a:gd name="connsiteY7" fmla="*/ 3536220 h 3536220"/>
              <a:gd name="connsiteX0" fmla="*/ 0 w 8569465"/>
              <a:gd name="connsiteY0" fmla="*/ 0 h 3536220"/>
              <a:gd name="connsiteX1" fmla="*/ 679731 w 8569465"/>
              <a:gd name="connsiteY1" fmla="*/ 218485 h 3536220"/>
              <a:gd name="connsiteX2" fmla="*/ 1294726 w 8569465"/>
              <a:gd name="connsiteY2" fmla="*/ 1205714 h 3536220"/>
              <a:gd name="connsiteX3" fmla="*/ 2516624 w 8569465"/>
              <a:gd name="connsiteY3" fmla="*/ 695915 h 3536220"/>
              <a:gd name="connsiteX4" fmla="*/ 3382471 w 8569465"/>
              <a:gd name="connsiteY4" fmla="*/ 2120114 h 3536220"/>
              <a:gd name="connsiteX5" fmla="*/ 4669104 w 8569465"/>
              <a:gd name="connsiteY5" fmla="*/ 1254265 h 3536220"/>
              <a:gd name="connsiteX6" fmla="*/ 5988106 w 8569465"/>
              <a:gd name="connsiteY6" fmla="*/ 2662280 h 3536220"/>
              <a:gd name="connsiteX7" fmla="*/ 8569465 w 8569465"/>
              <a:gd name="connsiteY7" fmla="*/ 3536220 h 3536220"/>
              <a:gd name="connsiteX0" fmla="*/ 0 w 8569465"/>
              <a:gd name="connsiteY0" fmla="*/ 0 h 3568589"/>
              <a:gd name="connsiteX1" fmla="*/ 679731 w 8569465"/>
              <a:gd name="connsiteY1" fmla="*/ 218485 h 3568589"/>
              <a:gd name="connsiteX2" fmla="*/ 1294726 w 8569465"/>
              <a:gd name="connsiteY2" fmla="*/ 1205714 h 3568589"/>
              <a:gd name="connsiteX3" fmla="*/ 2516624 w 8569465"/>
              <a:gd name="connsiteY3" fmla="*/ 695915 h 3568589"/>
              <a:gd name="connsiteX4" fmla="*/ 3382471 w 8569465"/>
              <a:gd name="connsiteY4" fmla="*/ 2120114 h 3568589"/>
              <a:gd name="connsiteX5" fmla="*/ 4669104 w 8569465"/>
              <a:gd name="connsiteY5" fmla="*/ 1254265 h 3568589"/>
              <a:gd name="connsiteX6" fmla="*/ 5988106 w 8569465"/>
              <a:gd name="connsiteY6" fmla="*/ 2662280 h 3568589"/>
              <a:gd name="connsiteX7" fmla="*/ 8569465 w 8569465"/>
              <a:gd name="connsiteY7" fmla="*/ 3568589 h 3568589"/>
              <a:gd name="connsiteX0" fmla="*/ 0 w 8569465"/>
              <a:gd name="connsiteY0" fmla="*/ 0 h 3568589"/>
              <a:gd name="connsiteX1" fmla="*/ 679731 w 8569465"/>
              <a:gd name="connsiteY1" fmla="*/ 218485 h 3568589"/>
              <a:gd name="connsiteX2" fmla="*/ 1294726 w 8569465"/>
              <a:gd name="connsiteY2" fmla="*/ 1205714 h 3568589"/>
              <a:gd name="connsiteX3" fmla="*/ 2516624 w 8569465"/>
              <a:gd name="connsiteY3" fmla="*/ 695915 h 3568589"/>
              <a:gd name="connsiteX4" fmla="*/ 3382471 w 8569465"/>
              <a:gd name="connsiteY4" fmla="*/ 2120114 h 3568589"/>
              <a:gd name="connsiteX5" fmla="*/ 4669104 w 8569465"/>
              <a:gd name="connsiteY5" fmla="*/ 1254265 h 3568589"/>
              <a:gd name="connsiteX6" fmla="*/ 5988106 w 8569465"/>
              <a:gd name="connsiteY6" fmla="*/ 2662280 h 3568589"/>
              <a:gd name="connsiteX7" fmla="*/ 8569465 w 8569465"/>
              <a:gd name="connsiteY7" fmla="*/ 3568589 h 3568589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382471 w 8577557"/>
              <a:gd name="connsiteY4" fmla="*/ 2120114 h 3673785"/>
              <a:gd name="connsiteX5" fmla="*/ 4669104 w 8577557"/>
              <a:gd name="connsiteY5" fmla="*/ 1254265 h 3673785"/>
              <a:gd name="connsiteX6" fmla="*/ 5988106 w 8577557"/>
              <a:gd name="connsiteY6" fmla="*/ 2662280 h 3673785"/>
              <a:gd name="connsiteX7" fmla="*/ 8577557 w 8577557"/>
              <a:gd name="connsiteY7" fmla="*/ 3673785 h 3673785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382471 w 8577557"/>
              <a:gd name="connsiteY4" fmla="*/ 2120114 h 3673785"/>
              <a:gd name="connsiteX5" fmla="*/ 4669104 w 8577557"/>
              <a:gd name="connsiteY5" fmla="*/ 1254265 h 3673785"/>
              <a:gd name="connsiteX6" fmla="*/ 5988106 w 8577557"/>
              <a:gd name="connsiteY6" fmla="*/ 2662280 h 3673785"/>
              <a:gd name="connsiteX7" fmla="*/ 8577557 w 8577557"/>
              <a:gd name="connsiteY7" fmla="*/ 3673785 h 3673785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892269 w 8577557"/>
              <a:gd name="connsiteY4" fmla="*/ 2087746 h 3673785"/>
              <a:gd name="connsiteX5" fmla="*/ 4669104 w 8577557"/>
              <a:gd name="connsiteY5" fmla="*/ 1254265 h 3673785"/>
              <a:gd name="connsiteX6" fmla="*/ 5988106 w 8577557"/>
              <a:gd name="connsiteY6" fmla="*/ 2662280 h 3673785"/>
              <a:gd name="connsiteX7" fmla="*/ 8577557 w 8577557"/>
              <a:gd name="connsiteY7" fmla="*/ 3673785 h 3673785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892269 w 8577557"/>
              <a:gd name="connsiteY4" fmla="*/ 2087746 h 3673785"/>
              <a:gd name="connsiteX5" fmla="*/ 5502584 w 8577557"/>
              <a:gd name="connsiteY5" fmla="*/ 1189529 h 3673785"/>
              <a:gd name="connsiteX6" fmla="*/ 5988106 w 8577557"/>
              <a:gd name="connsiteY6" fmla="*/ 2662280 h 3673785"/>
              <a:gd name="connsiteX7" fmla="*/ 8577557 w 8577557"/>
              <a:gd name="connsiteY7" fmla="*/ 3673785 h 3673785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892269 w 8577557"/>
              <a:gd name="connsiteY4" fmla="*/ 2087746 h 3673785"/>
              <a:gd name="connsiteX5" fmla="*/ 5502584 w 8577557"/>
              <a:gd name="connsiteY5" fmla="*/ 1189529 h 3673785"/>
              <a:gd name="connsiteX6" fmla="*/ 8577557 w 8577557"/>
              <a:gd name="connsiteY6" fmla="*/ 3673785 h 3673785"/>
              <a:gd name="connsiteX0" fmla="*/ 0 w 8577557"/>
              <a:gd name="connsiteY0" fmla="*/ 0 h 3673785"/>
              <a:gd name="connsiteX1" fmla="*/ 679731 w 8577557"/>
              <a:gd name="connsiteY1" fmla="*/ 218485 h 3673785"/>
              <a:gd name="connsiteX2" fmla="*/ 1294726 w 8577557"/>
              <a:gd name="connsiteY2" fmla="*/ 1205714 h 3673785"/>
              <a:gd name="connsiteX3" fmla="*/ 2516624 w 8577557"/>
              <a:gd name="connsiteY3" fmla="*/ 695915 h 3673785"/>
              <a:gd name="connsiteX4" fmla="*/ 3892269 w 8577557"/>
              <a:gd name="connsiteY4" fmla="*/ 2087746 h 3673785"/>
              <a:gd name="connsiteX5" fmla="*/ 5567320 w 8577557"/>
              <a:gd name="connsiteY5" fmla="*/ 1416106 h 3673785"/>
              <a:gd name="connsiteX6" fmla="*/ 8577557 w 8577557"/>
              <a:gd name="connsiteY6" fmla="*/ 3673785 h 3673785"/>
              <a:gd name="connsiteX0" fmla="*/ 0 w 8399532"/>
              <a:gd name="connsiteY0" fmla="*/ 0 h 3657601"/>
              <a:gd name="connsiteX1" fmla="*/ 679731 w 8399532"/>
              <a:gd name="connsiteY1" fmla="*/ 218485 h 3657601"/>
              <a:gd name="connsiteX2" fmla="*/ 1294726 w 8399532"/>
              <a:gd name="connsiteY2" fmla="*/ 1205714 h 3657601"/>
              <a:gd name="connsiteX3" fmla="*/ 2516624 w 8399532"/>
              <a:gd name="connsiteY3" fmla="*/ 695915 h 3657601"/>
              <a:gd name="connsiteX4" fmla="*/ 3892269 w 8399532"/>
              <a:gd name="connsiteY4" fmla="*/ 2087746 h 3657601"/>
              <a:gd name="connsiteX5" fmla="*/ 5567320 w 8399532"/>
              <a:gd name="connsiteY5" fmla="*/ 1416106 h 3657601"/>
              <a:gd name="connsiteX6" fmla="*/ 8399532 w 8399532"/>
              <a:gd name="connsiteY6" fmla="*/ 3657601 h 3657601"/>
              <a:gd name="connsiteX0" fmla="*/ 0 w 8399532"/>
              <a:gd name="connsiteY0" fmla="*/ 0 h 3657601"/>
              <a:gd name="connsiteX1" fmla="*/ 679731 w 8399532"/>
              <a:gd name="connsiteY1" fmla="*/ 218485 h 3657601"/>
              <a:gd name="connsiteX2" fmla="*/ 1294726 w 8399532"/>
              <a:gd name="connsiteY2" fmla="*/ 1205714 h 3657601"/>
              <a:gd name="connsiteX3" fmla="*/ 2516624 w 8399532"/>
              <a:gd name="connsiteY3" fmla="*/ 857756 h 3657601"/>
              <a:gd name="connsiteX4" fmla="*/ 3892269 w 8399532"/>
              <a:gd name="connsiteY4" fmla="*/ 2087746 h 3657601"/>
              <a:gd name="connsiteX5" fmla="*/ 5567320 w 8399532"/>
              <a:gd name="connsiteY5" fmla="*/ 1416106 h 3657601"/>
              <a:gd name="connsiteX6" fmla="*/ 8399532 w 8399532"/>
              <a:gd name="connsiteY6" fmla="*/ 3657601 h 3657601"/>
              <a:gd name="connsiteX0" fmla="*/ 0 w 8375256"/>
              <a:gd name="connsiteY0" fmla="*/ 0 h 3544312"/>
              <a:gd name="connsiteX1" fmla="*/ 655455 w 8375256"/>
              <a:gd name="connsiteY1" fmla="*/ 105196 h 3544312"/>
              <a:gd name="connsiteX2" fmla="*/ 1270450 w 8375256"/>
              <a:gd name="connsiteY2" fmla="*/ 1092425 h 3544312"/>
              <a:gd name="connsiteX3" fmla="*/ 2492348 w 8375256"/>
              <a:gd name="connsiteY3" fmla="*/ 744467 h 3544312"/>
              <a:gd name="connsiteX4" fmla="*/ 3867993 w 8375256"/>
              <a:gd name="connsiteY4" fmla="*/ 1974457 h 3544312"/>
              <a:gd name="connsiteX5" fmla="*/ 5543044 w 8375256"/>
              <a:gd name="connsiteY5" fmla="*/ 1302817 h 3544312"/>
              <a:gd name="connsiteX6" fmla="*/ 8375256 w 8375256"/>
              <a:gd name="connsiteY6" fmla="*/ 3544312 h 3544312"/>
              <a:gd name="connsiteX0" fmla="*/ 0 w 8375256"/>
              <a:gd name="connsiteY0" fmla="*/ 0 h 3544312"/>
              <a:gd name="connsiteX1" fmla="*/ 655455 w 8375256"/>
              <a:gd name="connsiteY1" fmla="*/ 153748 h 3544312"/>
              <a:gd name="connsiteX2" fmla="*/ 1270450 w 8375256"/>
              <a:gd name="connsiteY2" fmla="*/ 1092425 h 3544312"/>
              <a:gd name="connsiteX3" fmla="*/ 2492348 w 8375256"/>
              <a:gd name="connsiteY3" fmla="*/ 744467 h 3544312"/>
              <a:gd name="connsiteX4" fmla="*/ 3867993 w 8375256"/>
              <a:gd name="connsiteY4" fmla="*/ 1974457 h 3544312"/>
              <a:gd name="connsiteX5" fmla="*/ 5543044 w 8375256"/>
              <a:gd name="connsiteY5" fmla="*/ 1302817 h 3544312"/>
              <a:gd name="connsiteX6" fmla="*/ 8375256 w 8375256"/>
              <a:gd name="connsiteY6" fmla="*/ 3544312 h 354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75256" h="3544312">
                <a:moveTo>
                  <a:pt x="0" y="0"/>
                </a:moveTo>
                <a:lnTo>
                  <a:pt x="655455" y="153748"/>
                </a:lnTo>
                <a:lnTo>
                  <a:pt x="1270450" y="1092425"/>
                </a:lnTo>
                <a:lnTo>
                  <a:pt x="2492348" y="744467"/>
                </a:lnTo>
                <a:lnTo>
                  <a:pt x="3867993" y="1974457"/>
                </a:lnTo>
                <a:lnTo>
                  <a:pt x="5543044" y="1302817"/>
                </a:lnTo>
                <a:lnTo>
                  <a:pt x="8375256" y="3544312"/>
                </a:lnTo>
              </a:path>
            </a:pathLst>
          </a:custGeom>
          <a:noFill/>
          <a:ln w="193675">
            <a:solidFill>
              <a:srgbClr val="002060"/>
            </a:solidFill>
            <a:tailEnd type="stealth" w="lg" len="lg"/>
          </a:ln>
          <a:scene3d>
            <a:camera prst="orthographicFront"/>
            <a:lightRig rig="threePt" dir="t"/>
          </a:scene3d>
          <a:sp3d extrusionH="152400">
            <a:extrusionClr>
              <a:schemeClr val="accent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F4EC13-6EA2-4138-AE1C-56D7F46B96B4}"/>
              </a:ext>
            </a:extLst>
          </p:cNvPr>
          <p:cNvGrpSpPr/>
          <p:nvPr/>
        </p:nvGrpSpPr>
        <p:grpSpPr>
          <a:xfrm rot="5400000">
            <a:off x="882483" y="885920"/>
            <a:ext cx="1844944" cy="2466666"/>
            <a:chOff x="629010" y="953877"/>
            <a:chExt cx="3775935" cy="50483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87CB29-170E-4403-B5A5-4AF53C6255EE}"/>
                </a:ext>
              </a:extLst>
            </p:cNvPr>
            <p:cNvGrpSpPr/>
            <p:nvPr/>
          </p:nvGrpSpPr>
          <p:grpSpPr>
            <a:xfrm>
              <a:off x="629010" y="953877"/>
              <a:ext cx="3775935" cy="5048374"/>
              <a:chOff x="629011" y="1207673"/>
              <a:chExt cx="3586108" cy="479457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40B805E-21CF-47BB-B4DB-8FD812D76881}"/>
                  </a:ext>
                </a:extLst>
              </p:cNvPr>
              <p:cNvSpPr/>
              <p:nvPr/>
            </p:nvSpPr>
            <p:spPr>
              <a:xfrm>
                <a:off x="865189" y="1222248"/>
                <a:ext cx="3108955" cy="4779453"/>
              </a:xfrm>
              <a:custGeom>
                <a:avLst/>
                <a:gdLst>
                  <a:gd name="connsiteX0" fmla="*/ 2089217 w 3108955"/>
                  <a:gd name="connsiteY0" fmla="*/ 0 h 4779453"/>
                  <a:gd name="connsiteX1" fmla="*/ 2817873 w 3108955"/>
                  <a:gd name="connsiteY1" fmla="*/ 0 h 4779453"/>
                  <a:gd name="connsiteX2" fmla="*/ 2817873 w 3108955"/>
                  <a:gd name="connsiteY2" fmla="*/ 228231 h 4779453"/>
                  <a:gd name="connsiteX3" fmla="*/ 3108955 w 3108955"/>
                  <a:gd name="connsiteY3" fmla="*/ 228231 h 4779453"/>
                  <a:gd name="connsiteX4" fmla="*/ 3108955 w 3108955"/>
                  <a:gd name="connsiteY4" fmla="*/ 4779453 h 4779453"/>
                  <a:gd name="connsiteX5" fmla="*/ 0 w 3108955"/>
                  <a:gd name="connsiteY5" fmla="*/ 4779453 h 4779453"/>
                  <a:gd name="connsiteX6" fmla="*/ 0 w 3108955"/>
                  <a:gd name="connsiteY6" fmla="*/ 228231 h 4779453"/>
                  <a:gd name="connsiteX7" fmla="*/ 2089217 w 3108955"/>
                  <a:gd name="connsiteY7" fmla="*/ 228231 h 47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8955" h="4779453">
                    <a:moveTo>
                      <a:pt x="2089217" y="0"/>
                    </a:moveTo>
                    <a:lnTo>
                      <a:pt x="2817873" y="0"/>
                    </a:lnTo>
                    <a:lnTo>
                      <a:pt x="2817873" y="228231"/>
                    </a:lnTo>
                    <a:lnTo>
                      <a:pt x="3108955" y="228231"/>
                    </a:lnTo>
                    <a:lnTo>
                      <a:pt x="3108955" y="4779453"/>
                    </a:lnTo>
                    <a:lnTo>
                      <a:pt x="0" y="4779453"/>
                    </a:lnTo>
                    <a:lnTo>
                      <a:pt x="0" y="228231"/>
                    </a:lnTo>
                    <a:lnTo>
                      <a:pt x="2089217" y="2282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782D1AB-13B9-4882-8D77-180870507A79}"/>
                  </a:ext>
                </a:extLst>
              </p:cNvPr>
              <p:cNvSpPr/>
              <p:nvPr/>
            </p:nvSpPr>
            <p:spPr>
              <a:xfrm>
                <a:off x="1740561" y="1222248"/>
                <a:ext cx="2233583" cy="4779453"/>
              </a:xfrm>
              <a:custGeom>
                <a:avLst/>
                <a:gdLst>
                  <a:gd name="connsiteX0" fmla="*/ 1205455 w 2225193"/>
                  <a:gd name="connsiteY0" fmla="*/ 0 h 4779453"/>
                  <a:gd name="connsiteX1" fmla="*/ 1934111 w 2225193"/>
                  <a:gd name="connsiteY1" fmla="*/ 0 h 4779453"/>
                  <a:gd name="connsiteX2" fmla="*/ 1934111 w 2225193"/>
                  <a:gd name="connsiteY2" fmla="*/ 228231 h 4779453"/>
                  <a:gd name="connsiteX3" fmla="*/ 2225193 w 2225193"/>
                  <a:gd name="connsiteY3" fmla="*/ 228231 h 4779453"/>
                  <a:gd name="connsiteX4" fmla="*/ 2225193 w 2225193"/>
                  <a:gd name="connsiteY4" fmla="*/ 4779453 h 4779453"/>
                  <a:gd name="connsiteX5" fmla="*/ 0 w 2225193"/>
                  <a:gd name="connsiteY5" fmla="*/ 4779453 h 4779453"/>
                  <a:gd name="connsiteX6" fmla="*/ 0 w 2225193"/>
                  <a:gd name="connsiteY6" fmla="*/ 228231 h 4779453"/>
                  <a:gd name="connsiteX7" fmla="*/ 1205455 w 2225193"/>
                  <a:gd name="connsiteY7" fmla="*/ 228231 h 477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5193" h="4779453">
                    <a:moveTo>
                      <a:pt x="1205455" y="0"/>
                    </a:moveTo>
                    <a:lnTo>
                      <a:pt x="1934111" y="0"/>
                    </a:lnTo>
                    <a:lnTo>
                      <a:pt x="1934111" y="228231"/>
                    </a:lnTo>
                    <a:lnTo>
                      <a:pt x="2225193" y="228231"/>
                    </a:lnTo>
                    <a:lnTo>
                      <a:pt x="2225193" y="4779453"/>
                    </a:lnTo>
                    <a:lnTo>
                      <a:pt x="0" y="4779453"/>
                    </a:lnTo>
                    <a:lnTo>
                      <a:pt x="0" y="228231"/>
                    </a:lnTo>
                    <a:lnTo>
                      <a:pt x="1205455" y="228231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1FDE0A-09B5-4E17-8DBD-28D62645B99E}"/>
                  </a:ext>
                </a:extLst>
              </p:cNvPr>
              <p:cNvSpPr/>
              <p:nvPr/>
            </p:nvSpPr>
            <p:spPr>
              <a:xfrm>
                <a:off x="3164276" y="1207673"/>
                <a:ext cx="518786" cy="4794028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80B6578-01CC-4FDE-AB2B-4871670249CD}"/>
                  </a:ext>
                </a:extLst>
              </p:cNvPr>
              <p:cNvGrpSpPr/>
              <p:nvPr/>
            </p:nvGrpSpPr>
            <p:grpSpPr>
              <a:xfrm>
                <a:off x="629011" y="1438913"/>
                <a:ext cx="3586108" cy="4563338"/>
                <a:chOff x="629011" y="1438913"/>
                <a:chExt cx="3586108" cy="4563338"/>
              </a:xfrm>
              <a:solidFill>
                <a:schemeClr val="accent2">
                  <a:lumMod val="75000"/>
                </a:schemeClr>
              </a:solidFill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F81F213-0420-4202-864B-81A4805F5FD7}"/>
                    </a:ext>
                  </a:extLst>
                </p:cNvPr>
                <p:cNvSpPr/>
                <p:nvPr/>
              </p:nvSpPr>
              <p:spPr>
                <a:xfrm>
                  <a:off x="629011" y="1438913"/>
                  <a:ext cx="3586108" cy="32004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96AD7CDB-102E-4C30-A6B7-94C277A24162}"/>
                    </a:ext>
                  </a:extLst>
                </p:cNvPr>
                <p:cNvSpPr/>
                <p:nvPr/>
              </p:nvSpPr>
              <p:spPr>
                <a:xfrm>
                  <a:off x="629011" y="2853712"/>
                  <a:ext cx="3586108" cy="32004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9594641-748F-4CB7-910B-C6DFA2B59FD2}"/>
                    </a:ext>
                  </a:extLst>
                </p:cNvPr>
                <p:cNvSpPr/>
                <p:nvPr/>
              </p:nvSpPr>
              <p:spPr>
                <a:xfrm>
                  <a:off x="629011" y="4267961"/>
                  <a:ext cx="3586108" cy="32004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2C3451EC-FE35-47A2-A42B-4E4F98276131}"/>
                    </a:ext>
                  </a:extLst>
                </p:cNvPr>
                <p:cNvSpPr/>
                <p:nvPr/>
              </p:nvSpPr>
              <p:spPr>
                <a:xfrm>
                  <a:off x="629011" y="5682211"/>
                  <a:ext cx="3586108" cy="32004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043A8AA-424A-454F-819A-7D747B12D367}"/>
                  </a:ext>
                </a:extLst>
              </p:cNvPr>
              <p:cNvSpPr/>
              <p:nvPr/>
            </p:nvSpPr>
            <p:spPr>
              <a:xfrm>
                <a:off x="1257052" y="1438913"/>
                <a:ext cx="2088560" cy="4562788"/>
              </a:xfrm>
              <a:custGeom>
                <a:avLst/>
                <a:gdLst>
                  <a:gd name="connsiteX0" fmla="*/ 160020 w 2088560"/>
                  <a:gd name="connsiteY0" fmla="*/ 4242748 h 4562788"/>
                  <a:gd name="connsiteX1" fmla="*/ 1928540 w 2088560"/>
                  <a:gd name="connsiteY1" fmla="*/ 4242748 h 4562788"/>
                  <a:gd name="connsiteX2" fmla="*/ 2088560 w 2088560"/>
                  <a:gd name="connsiteY2" fmla="*/ 4402768 h 4562788"/>
                  <a:gd name="connsiteX3" fmla="*/ 1928540 w 2088560"/>
                  <a:gd name="connsiteY3" fmla="*/ 4562788 h 4562788"/>
                  <a:gd name="connsiteX4" fmla="*/ 160020 w 2088560"/>
                  <a:gd name="connsiteY4" fmla="*/ 4562788 h 4562788"/>
                  <a:gd name="connsiteX5" fmla="*/ 0 w 2088560"/>
                  <a:gd name="connsiteY5" fmla="*/ 4402768 h 4562788"/>
                  <a:gd name="connsiteX6" fmla="*/ 160020 w 2088560"/>
                  <a:gd name="connsiteY6" fmla="*/ 4242748 h 4562788"/>
                  <a:gd name="connsiteX7" fmla="*/ 160020 w 2088560"/>
                  <a:gd name="connsiteY7" fmla="*/ 2828498 h 4562788"/>
                  <a:gd name="connsiteX8" fmla="*/ 1928540 w 2088560"/>
                  <a:gd name="connsiteY8" fmla="*/ 2828498 h 4562788"/>
                  <a:gd name="connsiteX9" fmla="*/ 2088560 w 2088560"/>
                  <a:gd name="connsiteY9" fmla="*/ 2988518 h 4562788"/>
                  <a:gd name="connsiteX10" fmla="*/ 1928540 w 2088560"/>
                  <a:gd name="connsiteY10" fmla="*/ 3148538 h 4562788"/>
                  <a:gd name="connsiteX11" fmla="*/ 160020 w 2088560"/>
                  <a:gd name="connsiteY11" fmla="*/ 3148538 h 4562788"/>
                  <a:gd name="connsiteX12" fmla="*/ 0 w 2088560"/>
                  <a:gd name="connsiteY12" fmla="*/ 2988518 h 4562788"/>
                  <a:gd name="connsiteX13" fmla="*/ 160020 w 2088560"/>
                  <a:gd name="connsiteY13" fmla="*/ 2828498 h 4562788"/>
                  <a:gd name="connsiteX14" fmla="*/ 160020 w 2088560"/>
                  <a:gd name="connsiteY14" fmla="*/ 1414249 h 4562788"/>
                  <a:gd name="connsiteX15" fmla="*/ 1928540 w 2088560"/>
                  <a:gd name="connsiteY15" fmla="*/ 1414249 h 4562788"/>
                  <a:gd name="connsiteX16" fmla="*/ 2088560 w 2088560"/>
                  <a:gd name="connsiteY16" fmla="*/ 1574269 h 4562788"/>
                  <a:gd name="connsiteX17" fmla="*/ 1928540 w 2088560"/>
                  <a:gd name="connsiteY17" fmla="*/ 1734289 h 4562788"/>
                  <a:gd name="connsiteX18" fmla="*/ 160020 w 2088560"/>
                  <a:gd name="connsiteY18" fmla="*/ 1734289 h 4562788"/>
                  <a:gd name="connsiteX19" fmla="*/ 0 w 2088560"/>
                  <a:gd name="connsiteY19" fmla="*/ 1574269 h 4562788"/>
                  <a:gd name="connsiteX20" fmla="*/ 160020 w 2088560"/>
                  <a:gd name="connsiteY20" fmla="*/ 1414249 h 4562788"/>
                  <a:gd name="connsiteX21" fmla="*/ 160020 w 2088560"/>
                  <a:gd name="connsiteY21" fmla="*/ 0 h 4562788"/>
                  <a:gd name="connsiteX22" fmla="*/ 1928540 w 2088560"/>
                  <a:gd name="connsiteY22" fmla="*/ 0 h 4562788"/>
                  <a:gd name="connsiteX23" fmla="*/ 2088560 w 2088560"/>
                  <a:gd name="connsiteY23" fmla="*/ 160020 h 4562788"/>
                  <a:gd name="connsiteX24" fmla="*/ 1928540 w 2088560"/>
                  <a:gd name="connsiteY24" fmla="*/ 320040 h 4562788"/>
                  <a:gd name="connsiteX25" fmla="*/ 160020 w 2088560"/>
                  <a:gd name="connsiteY25" fmla="*/ 320040 h 4562788"/>
                  <a:gd name="connsiteX26" fmla="*/ 0 w 2088560"/>
                  <a:gd name="connsiteY26" fmla="*/ 160020 h 4562788"/>
                  <a:gd name="connsiteX27" fmla="*/ 160020 w 2088560"/>
                  <a:gd name="connsiteY27" fmla="*/ 0 h 4562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088560" h="4562788">
                    <a:moveTo>
                      <a:pt x="160020" y="4242748"/>
                    </a:moveTo>
                    <a:lnTo>
                      <a:pt x="1928540" y="4242748"/>
                    </a:lnTo>
                    <a:cubicBezTo>
                      <a:pt x="2016917" y="4242748"/>
                      <a:pt x="2088560" y="4314391"/>
                      <a:pt x="2088560" y="4402768"/>
                    </a:cubicBezTo>
                    <a:cubicBezTo>
                      <a:pt x="2088560" y="4491145"/>
                      <a:pt x="2016917" y="4562788"/>
                      <a:pt x="1928540" y="4562788"/>
                    </a:cubicBezTo>
                    <a:lnTo>
                      <a:pt x="160020" y="4562788"/>
                    </a:lnTo>
                    <a:cubicBezTo>
                      <a:pt x="71643" y="4562788"/>
                      <a:pt x="0" y="4491145"/>
                      <a:pt x="0" y="4402768"/>
                    </a:cubicBezTo>
                    <a:cubicBezTo>
                      <a:pt x="0" y="4314391"/>
                      <a:pt x="71643" y="4242748"/>
                      <a:pt x="160020" y="4242748"/>
                    </a:cubicBezTo>
                    <a:close/>
                    <a:moveTo>
                      <a:pt x="160020" y="2828498"/>
                    </a:moveTo>
                    <a:lnTo>
                      <a:pt x="1928540" y="2828498"/>
                    </a:lnTo>
                    <a:cubicBezTo>
                      <a:pt x="2016917" y="2828498"/>
                      <a:pt x="2088560" y="2900141"/>
                      <a:pt x="2088560" y="2988518"/>
                    </a:cubicBezTo>
                    <a:cubicBezTo>
                      <a:pt x="2088560" y="3076895"/>
                      <a:pt x="2016917" y="3148538"/>
                      <a:pt x="1928540" y="3148538"/>
                    </a:cubicBezTo>
                    <a:lnTo>
                      <a:pt x="160020" y="3148538"/>
                    </a:lnTo>
                    <a:cubicBezTo>
                      <a:pt x="71643" y="3148538"/>
                      <a:pt x="0" y="3076895"/>
                      <a:pt x="0" y="2988518"/>
                    </a:cubicBezTo>
                    <a:cubicBezTo>
                      <a:pt x="0" y="2900141"/>
                      <a:pt x="71643" y="2828498"/>
                      <a:pt x="160020" y="2828498"/>
                    </a:cubicBezTo>
                    <a:close/>
                    <a:moveTo>
                      <a:pt x="160020" y="1414249"/>
                    </a:moveTo>
                    <a:lnTo>
                      <a:pt x="1928540" y="1414249"/>
                    </a:lnTo>
                    <a:cubicBezTo>
                      <a:pt x="2016917" y="1414249"/>
                      <a:pt x="2088560" y="1485892"/>
                      <a:pt x="2088560" y="1574269"/>
                    </a:cubicBezTo>
                    <a:cubicBezTo>
                      <a:pt x="2088560" y="1662646"/>
                      <a:pt x="2016917" y="1734289"/>
                      <a:pt x="1928540" y="1734289"/>
                    </a:cubicBezTo>
                    <a:lnTo>
                      <a:pt x="160020" y="1734289"/>
                    </a:lnTo>
                    <a:cubicBezTo>
                      <a:pt x="71643" y="1734289"/>
                      <a:pt x="0" y="1662646"/>
                      <a:pt x="0" y="1574269"/>
                    </a:cubicBezTo>
                    <a:cubicBezTo>
                      <a:pt x="0" y="1485892"/>
                      <a:pt x="71643" y="1414249"/>
                      <a:pt x="160020" y="1414249"/>
                    </a:cubicBezTo>
                    <a:close/>
                    <a:moveTo>
                      <a:pt x="160020" y="0"/>
                    </a:moveTo>
                    <a:lnTo>
                      <a:pt x="1928540" y="0"/>
                    </a:lnTo>
                    <a:cubicBezTo>
                      <a:pt x="2016917" y="0"/>
                      <a:pt x="2088560" y="71643"/>
                      <a:pt x="2088560" y="160020"/>
                    </a:cubicBezTo>
                    <a:cubicBezTo>
                      <a:pt x="2088560" y="248397"/>
                      <a:pt x="2016917" y="320040"/>
                      <a:pt x="1928540" y="320040"/>
                    </a:cubicBezTo>
                    <a:lnTo>
                      <a:pt x="160020" y="320040"/>
                    </a:lnTo>
                    <a:cubicBezTo>
                      <a:pt x="71643" y="320040"/>
                      <a:pt x="0" y="248397"/>
                      <a:pt x="0" y="160020"/>
                    </a:cubicBezTo>
                    <a:cubicBezTo>
                      <a:pt x="0" y="71643"/>
                      <a:pt x="71643" y="0"/>
                      <a:pt x="160020" y="0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D966CAD-CA08-41AA-85B2-C0B4091EC13D}"/>
                  </a:ext>
                </a:extLst>
              </p:cNvPr>
              <p:cNvSpPr/>
              <p:nvPr/>
            </p:nvSpPr>
            <p:spPr>
              <a:xfrm>
                <a:off x="3178278" y="1438913"/>
                <a:ext cx="583897" cy="4562788"/>
              </a:xfrm>
              <a:custGeom>
                <a:avLst/>
                <a:gdLst>
                  <a:gd name="connsiteX0" fmla="*/ 0 w 583897"/>
                  <a:gd name="connsiteY0" fmla="*/ 4242748 h 4562788"/>
                  <a:gd name="connsiteX1" fmla="*/ 423877 w 583897"/>
                  <a:gd name="connsiteY1" fmla="*/ 4242748 h 4562788"/>
                  <a:gd name="connsiteX2" fmla="*/ 583897 w 583897"/>
                  <a:gd name="connsiteY2" fmla="*/ 4402768 h 4562788"/>
                  <a:gd name="connsiteX3" fmla="*/ 423877 w 583897"/>
                  <a:gd name="connsiteY3" fmla="*/ 4562788 h 4562788"/>
                  <a:gd name="connsiteX4" fmla="*/ 0 w 583897"/>
                  <a:gd name="connsiteY4" fmla="*/ 4562788 h 4562788"/>
                  <a:gd name="connsiteX5" fmla="*/ 160020 w 583897"/>
                  <a:gd name="connsiteY5" fmla="*/ 4402768 h 4562788"/>
                  <a:gd name="connsiteX6" fmla="*/ 0 w 583897"/>
                  <a:gd name="connsiteY6" fmla="*/ 4242748 h 4562788"/>
                  <a:gd name="connsiteX7" fmla="*/ 0 w 583897"/>
                  <a:gd name="connsiteY7" fmla="*/ 2828498 h 4562788"/>
                  <a:gd name="connsiteX8" fmla="*/ 423877 w 583897"/>
                  <a:gd name="connsiteY8" fmla="*/ 2828498 h 4562788"/>
                  <a:gd name="connsiteX9" fmla="*/ 583897 w 583897"/>
                  <a:gd name="connsiteY9" fmla="*/ 2988518 h 4562788"/>
                  <a:gd name="connsiteX10" fmla="*/ 423877 w 583897"/>
                  <a:gd name="connsiteY10" fmla="*/ 3148538 h 4562788"/>
                  <a:gd name="connsiteX11" fmla="*/ 0 w 583897"/>
                  <a:gd name="connsiteY11" fmla="*/ 3148538 h 4562788"/>
                  <a:gd name="connsiteX12" fmla="*/ 160020 w 583897"/>
                  <a:gd name="connsiteY12" fmla="*/ 2988518 h 4562788"/>
                  <a:gd name="connsiteX13" fmla="*/ 0 w 583897"/>
                  <a:gd name="connsiteY13" fmla="*/ 2828498 h 4562788"/>
                  <a:gd name="connsiteX14" fmla="*/ 0 w 583897"/>
                  <a:gd name="connsiteY14" fmla="*/ 1414249 h 4562788"/>
                  <a:gd name="connsiteX15" fmla="*/ 423877 w 583897"/>
                  <a:gd name="connsiteY15" fmla="*/ 1414249 h 4562788"/>
                  <a:gd name="connsiteX16" fmla="*/ 583897 w 583897"/>
                  <a:gd name="connsiteY16" fmla="*/ 1574269 h 4562788"/>
                  <a:gd name="connsiteX17" fmla="*/ 423877 w 583897"/>
                  <a:gd name="connsiteY17" fmla="*/ 1734289 h 4562788"/>
                  <a:gd name="connsiteX18" fmla="*/ 0 w 583897"/>
                  <a:gd name="connsiteY18" fmla="*/ 1734289 h 4562788"/>
                  <a:gd name="connsiteX19" fmla="*/ 160020 w 583897"/>
                  <a:gd name="connsiteY19" fmla="*/ 1574269 h 4562788"/>
                  <a:gd name="connsiteX20" fmla="*/ 0 w 583897"/>
                  <a:gd name="connsiteY20" fmla="*/ 1414249 h 4562788"/>
                  <a:gd name="connsiteX21" fmla="*/ 0 w 583897"/>
                  <a:gd name="connsiteY21" fmla="*/ 0 h 4562788"/>
                  <a:gd name="connsiteX22" fmla="*/ 423877 w 583897"/>
                  <a:gd name="connsiteY22" fmla="*/ 0 h 4562788"/>
                  <a:gd name="connsiteX23" fmla="*/ 583897 w 583897"/>
                  <a:gd name="connsiteY23" fmla="*/ 160020 h 4562788"/>
                  <a:gd name="connsiteX24" fmla="*/ 423877 w 583897"/>
                  <a:gd name="connsiteY24" fmla="*/ 320040 h 4562788"/>
                  <a:gd name="connsiteX25" fmla="*/ 0 w 583897"/>
                  <a:gd name="connsiteY25" fmla="*/ 320040 h 4562788"/>
                  <a:gd name="connsiteX26" fmla="*/ 160020 w 583897"/>
                  <a:gd name="connsiteY26" fmla="*/ 160020 h 4562788"/>
                  <a:gd name="connsiteX27" fmla="*/ 0 w 583897"/>
                  <a:gd name="connsiteY27" fmla="*/ 0 h 4562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83897" h="4562788">
                    <a:moveTo>
                      <a:pt x="0" y="4242748"/>
                    </a:moveTo>
                    <a:lnTo>
                      <a:pt x="423877" y="4242748"/>
                    </a:lnTo>
                    <a:cubicBezTo>
                      <a:pt x="512254" y="4242748"/>
                      <a:pt x="583897" y="4314391"/>
                      <a:pt x="583897" y="4402768"/>
                    </a:cubicBezTo>
                    <a:cubicBezTo>
                      <a:pt x="583897" y="4491145"/>
                      <a:pt x="512254" y="4562788"/>
                      <a:pt x="423877" y="4562788"/>
                    </a:cubicBezTo>
                    <a:lnTo>
                      <a:pt x="0" y="4562788"/>
                    </a:lnTo>
                    <a:cubicBezTo>
                      <a:pt x="88377" y="4562788"/>
                      <a:pt x="160020" y="4491145"/>
                      <a:pt x="160020" y="4402768"/>
                    </a:cubicBezTo>
                    <a:cubicBezTo>
                      <a:pt x="160020" y="4314391"/>
                      <a:pt x="88377" y="4242748"/>
                      <a:pt x="0" y="4242748"/>
                    </a:cubicBezTo>
                    <a:close/>
                    <a:moveTo>
                      <a:pt x="0" y="2828498"/>
                    </a:moveTo>
                    <a:lnTo>
                      <a:pt x="423877" y="2828498"/>
                    </a:lnTo>
                    <a:cubicBezTo>
                      <a:pt x="512254" y="2828498"/>
                      <a:pt x="583897" y="2900141"/>
                      <a:pt x="583897" y="2988518"/>
                    </a:cubicBezTo>
                    <a:cubicBezTo>
                      <a:pt x="583897" y="3076895"/>
                      <a:pt x="512254" y="3148538"/>
                      <a:pt x="423877" y="3148538"/>
                    </a:cubicBezTo>
                    <a:lnTo>
                      <a:pt x="0" y="3148538"/>
                    </a:lnTo>
                    <a:cubicBezTo>
                      <a:pt x="88377" y="3148538"/>
                      <a:pt x="160020" y="3076895"/>
                      <a:pt x="160020" y="2988518"/>
                    </a:cubicBezTo>
                    <a:cubicBezTo>
                      <a:pt x="160020" y="2900141"/>
                      <a:pt x="88377" y="2828498"/>
                      <a:pt x="0" y="2828498"/>
                    </a:cubicBezTo>
                    <a:close/>
                    <a:moveTo>
                      <a:pt x="0" y="1414249"/>
                    </a:moveTo>
                    <a:lnTo>
                      <a:pt x="423877" y="1414249"/>
                    </a:lnTo>
                    <a:cubicBezTo>
                      <a:pt x="512254" y="1414249"/>
                      <a:pt x="583897" y="1485892"/>
                      <a:pt x="583897" y="1574269"/>
                    </a:cubicBezTo>
                    <a:cubicBezTo>
                      <a:pt x="583897" y="1662646"/>
                      <a:pt x="512254" y="1734289"/>
                      <a:pt x="423877" y="1734289"/>
                    </a:cubicBezTo>
                    <a:lnTo>
                      <a:pt x="0" y="1734289"/>
                    </a:lnTo>
                    <a:cubicBezTo>
                      <a:pt x="88377" y="1734289"/>
                      <a:pt x="160020" y="1662646"/>
                      <a:pt x="160020" y="1574269"/>
                    </a:cubicBezTo>
                    <a:cubicBezTo>
                      <a:pt x="160020" y="1485892"/>
                      <a:pt x="88377" y="1414249"/>
                      <a:pt x="0" y="1414249"/>
                    </a:cubicBezTo>
                    <a:close/>
                    <a:moveTo>
                      <a:pt x="0" y="0"/>
                    </a:moveTo>
                    <a:lnTo>
                      <a:pt x="423877" y="0"/>
                    </a:lnTo>
                    <a:cubicBezTo>
                      <a:pt x="512254" y="0"/>
                      <a:pt x="583897" y="71643"/>
                      <a:pt x="583897" y="160020"/>
                    </a:cubicBezTo>
                    <a:cubicBezTo>
                      <a:pt x="583897" y="248397"/>
                      <a:pt x="512254" y="320040"/>
                      <a:pt x="423877" y="320040"/>
                    </a:cubicBezTo>
                    <a:lnTo>
                      <a:pt x="0" y="320040"/>
                    </a:lnTo>
                    <a:cubicBezTo>
                      <a:pt x="88377" y="320040"/>
                      <a:pt x="160020" y="248397"/>
                      <a:pt x="160020" y="160020"/>
                    </a:cubicBezTo>
                    <a:cubicBezTo>
                      <a:pt x="160020" y="71643"/>
                      <a:pt x="88377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E717C4F-B524-4A3B-BF2B-F4AB76B14A89}"/>
                </a:ext>
              </a:extLst>
            </p:cNvPr>
            <p:cNvSpPr/>
            <p:nvPr/>
          </p:nvSpPr>
          <p:spPr>
            <a:xfrm>
              <a:off x="2186755" y="3127465"/>
              <a:ext cx="660444" cy="894623"/>
            </a:xfrm>
            <a:custGeom>
              <a:avLst/>
              <a:gdLst>
                <a:gd name="connsiteX0" fmla="*/ 49 w 365818"/>
                <a:gd name="connsiteY0" fmla="*/ 316462 h 495529"/>
                <a:gd name="connsiteX1" fmla="*/ 17672 w 365818"/>
                <a:gd name="connsiteY1" fmla="*/ 243644 h 495529"/>
                <a:gd name="connsiteX2" fmla="*/ 94170 w 365818"/>
                <a:gd name="connsiteY2" fmla="*/ 112920 h 495529"/>
                <a:gd name="connsiteX3" fmla="*/ 178221 w 365818"/>
                <a:gd name="connsiteY3" fmla="*/ 3306 h 495529"/>
                <a:gd name="connsiteX4" fmla="*/ 187517 w 365818"/>
                <a:gd name="connsiteY4" fmla="*/ 3693 h 495529"/>
                <a:gd name="connsiteX5" fmla="*/ 328117 w 365818"/>
                <a:gd name="connsiteY5" fmla="*/ 204911 h 495529"/>
                <a:gd name="connsiteX6" fmla="*/ 354649 w 365818"/>
                <a:gd name="connsiteY6" fmla="*/ 261461 h 495529"/>
                <a:gd name="connsiteX7" fmla="*/ 350582 w 365818"/>
                <a:gd name="connsiteY7" fmla="*/ 384826 h 495529"/>
                <a:gd name="connsiteX8" fmla="*/ 207658 w 365818"/>
                <a:gd name="connsiteY8" fmla="*/ 493665 h 495529"/>
                <a:gd name="connsiteX9" fmla="*/ 1986 w 365818"/>
                <a:gd name="connsiteY9" fmla="*/ 338927 h 495529"/>
                <a:gd name="connsiteX10" fmla="*/ 49 w 365818"/>
                <a:gd name="connsiteY10" fmla="*/ 316462 h 49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8" h="495529">
                  <a:moveTo>
                    <a:pt x="49" y="316462"/>
                  </a:moveTo>
                  <a:cubicBezTo>
                    <a:pt x="-726" y="290511"/>
                    <a:pt x="7796" y="266884"/>
                    <a:pt x="17672" y="243644"/>
                  </a:cubicBezTo>
                  <a:cubicBezTo>
                    <a:pt x="37814" y="196971"/>
                    <a:pt x="65120" y="154365"/>
                    <a:pt x="94170" y="112920"/>
                  </a:cubicBezTo>
                  <a:cubicBezTo>
                    <a:pt x="120509" y="75156"/>
                    <a:pt x="148784" y="38747"/>
                    <a:pt x="178221" y="3306"/>
                  </a:cubicBezTo>
                  <a:cubicBezTo>
                    <a:pt x="182288" y="-1536"/>
                    <a:pt x="183837" y="-761"/>
                    <a:pt x="187517" y="3693"/>
                  </a:cubicBezTo>
                  <a:cubicBezTo>
                    <a:pt x="239225" y="67409"/>
                    <a:pt x="288222" y="133061"/>
                    <a:pt x="328117" y="204911"/>
                  </a:cubicBezTo>
                  <a:cubicBezTo>
                    <a:pt x="338188" y="223116"/>
                    <a:pt x="346903" y="242095"/>
                    <a:pt x="354649" y="261461"/>
                  </a:cubicBezTo>
                  <a:cubicBezTo>
                    <a:pt x="371498" y="303293"/>
                    <a:pt x="368593" y="344737"/>
                    <a:pt x="350582" y="384826"/>
                  </a:cubicBezTo>
                  <a:cubicBezTo>
                    <a:pt x="322695" y="446605"/>
                    <a:pt x="274859" y="484176"/>
                    <a:pt x="207658" y="493665"/>
                  </a:cubicBezTo>
                  <a:cubicBezTo>
                    <a:pt x="105984" y="507997"/>
                    <a:pt x="15542" y="438084"/>
                    <a:pt x="1986" y="338927"/>
                  </a:cubicBezTo>
                  <a:cubicBezTo>
                    <a:pt x="630" y="331568"/>
                    <a:pt x="436" y="324015"/>
                    <a:pt x="49" y="316462"/>
                  </a:cubicBezTo>
                  <a:close/>
                </a:path>
              </a:pathLst>
            </a:custGeom>
            <a:solidFill>
              <a:schemeClr val="accent1"/>
            </a:solidFill>
            <a:ln w="19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DC977290-C2E3-4A6F-9D01-F5088728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676" y="2802880"/>
            <a:ext cx="1855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2020.10.19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7F3DB789-1988-415D-A637-78498A15B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5377" y="3319170"/>
            <a:ext cx="18554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2020.10.30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47358CC5-0CEF-4ED3-B849-8F1EF7523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316" y="3703864"/>
            <a:ext cx="18554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rgbClr val="002060"/>
                </a:solidFill>
                <a:cs typeface="Arial" charset="0"/>
              </a:rPr>
              <a:t>2020.10.26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24" name="직사각형 113">
            <a:extLst>
              <a:ext uri="{FF2B5EF4-FFF2-40B4-BE49-F238E27FC236}">
                <a16:creationId xmlns:a16="http://schemas.microsoft.com/office/drawing/2014/main" id="{0306434C-A424-4332-A65C-7DEBB9907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326" y="2944352"/>
            <a:ext cx="16143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rgbClr val="002060"/>
                </a:solidFill>
                <a:cs typeface="Arial" charset="0"/>
              </a:rPr>
              <a:t>2020.10.14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FA3F488B-4F33-42E0-A509-11DA10D97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274" y="2018992"/>
            <a:ext cx="1608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cs typeface="Arial" charset="0"/>
              </a:rPr>
              <a:t>2020.10.12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직사각형 113">
            <a:extLst>
              <a:ext uri="{FF2B5EF4-FFF2-40B4-BE49-F238E27FC236}">
                <a16:creationId xmlns:a16="http://schemas.microsoft.com/office/drawing/2014/main" id="{F2F914C2-6ABA-4504-AB3A-31D944B6D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5665" y="4531627"/>
            <a:ext cx="1709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rgbClr val="002060"/>
                </a:solidFill>
                <a:cs typeface="Arial" charset="0"/>
              </a:rPr>
              <a:t>2020.11.01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87F626-703B-46F0-B64E-6690BAFE234D}"/>
              </a:ext>
            </a:extLst>
          </p:cNvPr>
          <p:cNvSpPr txBox="1"/>
          <p:nvPr/>
        </p:nvSpPr>
        <p:spPr>
          <a:xfrm>
            <a:off x="3442444" y="1511566"/>
            <a:ext cx="326537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UNIX AND GIT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1A19E8-CDC6-430E-BB12-77DC77017D97}"/>
              </a:ext>
            </a:extLst>
          </p:cNvPr>
          <p:cNvSpPr txBox="1"/>
          <p:nvPr/>
        </p:nvSpPr>
        <p:spPr>
          <a:xfrm>
            <a:off x="4097114" y="3730553"/>
            <a:ext cx="185543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cs typeface="Arial" pitchFamily="34" charset="0"/>
              </a:rPr>
              <a:t>UML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0365C4-E282-407E-B0BD-1D72F14DE964}"/>
              </a:ext>
            </a:extLst>
          </p:cNvPr>
          <p:cNvSpPr txBox="1"/>
          <p:nvPr/>
        </p:nvSpPr>
        <p:spPr>
          <a:xfrm>
            <a:off x="5952546" y="2238684"/>
            <a:ext cx="185543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800" b="1" dirty="0">
                <a:solidFill>
                  <a:schemeClr val="bg1"/>
                </a:solidFill>
                <a:cs typeface="Arial" pitchFamily="34" charset="0"/>
              </a:rPr>
              <a:t>JAVA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CDE752-BE60-4EA8-AED2-37C5CD65E2E1}"/>
              </a:ext>
            </a:extLst>
          </p:cNvPr>
          <p:cNvSpPr txBox="1"/>
          <p:nvPr/>
        </p:nvSpPr>
        <p:spPr>
          <a:xfrm>
            <a:off x="6529496" y="4611719"/>
            <a:ext cx="185543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SQL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8431C-F94E-4ED0-A372-36D6B45F8709}"/>
              </a:ext>
            </a:extLst>
          </p:cNvPr>
          <p:cNvSpPr txBox="1"/>
          <p:nvPr/>
        </p:nvSpPr>
        <p:spPr>
          <a:xfrm>
            <a:off x="8535707" y="2722470"/>
            <a:ext cx="185543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800" b="1" dirty="0">
                <a:solidFill>
                  <a:schemeClr val="bg1"/>
                </a:solidFill>
                <a:cs typeface="Arial" pitchFamily="34" charset="0"/>
              </a:rPr>
              <a:t>REST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FE79E5F-04B8-4D27-8574-BCBC5B978B39}"/>
              </a:ext>
            </a:extLst>
          </p:cNvPr>
          <p:cNvSpPr txBox="1"/>
          <p:nvPr/>
        </p:nvSpPr>
        <p:spPr>
          <a:xfrm>
            <a:off x="7604061" y="5439482"/>
            <a:ext cx="295806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800" b="1" dirty="0">
                <a:solidFill>
                  <a:srgbClr val="002060"/>
                </a:solidFill>
                <a:cs typeface="Arial" pitchFamily="34" charset="0"/>
              </a:rPr>
              <a:t>DROPWIZARD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E4ACA724-8D4D-4108-9C5F-98A5F68A34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3" y="510009"/>
            <a:ext cx="2547902" cy="28523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1F9A409-2621-4B82-A7D1-BA581F2A9C22}"/>
              </a:ext>
            </a:extLst>
          </p:cNvPr>
          <p:cNvSpPr txBox="1"/>
          <p:nvPr/>
        </p:nvSpPr>
        <p:spPr>
          <a:xfrm>
            <a:off x="4931339" y="2685720"/>
            <a:ext cx="4645798" cy="121283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bg1"/>
                </a:solidFill>
              </a:rPr>
              <a:t>Hitesh Tayal</a:t>
            </a:r>
            <a:endParaRPr lang="ko-KR" altLang="en-US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bg1"/>
                </a:solidFill>
              </a:rPr>
              <a:t>Amit Balyan (Mentor)</a:t>
            </a:r>
          </a:p>
        </p:txBody>
      </p:sp>
      <p:pic>
        <p:nvPicPr>
          <p:cNvPr id="6" name="Picture Placeholder 5" descr="A person holding a baby&#10;&#10;Description automatically generated">
            <a:extLst>
              <a:ext uri="{FF2B5EF4-FFF2-40B4-BE49-F238E27FC236}">
                <a16:creationId xmlns:a16="http://schemas.microsoft.com/office/drawing/2014/main" id="{717A6739-C863-48B0-8116-0FA372EF42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r="24761"/>
          <a:stretch>
            <a:fillRect/>
          </a:stretch>
        </p:blipFill>
        <p:spPr>
          <a:xfrm>
            <a:off x="589370" y="1643378"/>
            <a:ext cx="3356202" cy="4432663"/>
          </a:xfr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F5D1A-68CB-478C-B2B9-AF96BD36A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bg1"/>
                </a:solidFill>
              </a:rPr>
              <a:t>Engineering Practices and Model Used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913BBA6-B686-4865-98C2-B56838654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1" y="1166489"/>
            <a:ext cx="8181474" cy="55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5B6D8E-B456-4FFD-BBA4-2B19ACDD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60" y="717938"/>
            <a:ext cx="5359978" cy="5422123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301641B-22C2-467F-8BD7-D88025B5A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7" y="2284746"/>
            <a:ext cx="5454411" cy="26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7A1EFB-F5F6-4833-91CB-EB691B0F1B51}"/>
              </a:ext>
            </a:extLst>
          </p:cNvPr>
          <p:cNvSpPr/>
          <p:nvPr/>
        </p:nvSpPr>
        <p:spPr>
          <a:xfrm>
            <a:off x="1036576" y="2345837"/>
            <a:ext cx="1771492" cy="2040743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 Same Side Corner Rectangle 21">
            <a:extLst>
              <a:ext uri="{FF2B5EF4-FFF2-40B4-BE49-F238E27FC236}">
                <a16:creationId xmlns:a16="http://schemas.microsoft.com/office/drawing/2014/main" id="{895715B1-126C-4B62-88AE-57B736746E21}"/>
              </a:ext>
            </a:extLst>
          </p:cNvPr>
          <p:cNvSpPr/>
          <p:nvPr/>
        </p:nvSpPr>
        <p:spPr>
          <a:xfrm>
            <a:off x="1036576" y="1861922"/>
            <a:ext cx="1771492" cy="483989"/>
          </a:xfrm>
          <a:prstGeom prst="round2Same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ight Arrow Callout 31">
            <a:extLst>
              <a:ext uri="{FF2B5EF4-FFF2-40B4-BE49-F238E27FC236}">
                <a16:creationId xmlns:a16="http://schemas.microsoft.com/office/drawing/2014/main" id="{846B5359-1AC8-4ED7-A902-4926EE615CA6}"/>
              </a:ext>
            </a:extLst>
          </p:cNvPr>
          <p:cNvSpPr/>
          <p:nvPr/>
        </p:nvSpPr>
        <p:spPr>
          <a:xfrm>
            <a:off x="1089125" y="5054976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bg1"/>
          </a:solidFill>
          <a:ln w="3175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68A23-3BF4-4FF2-97CF-F5732073B12C}"/>
              </a:ext>
            </a:extLst>
          </p:cNvPr>
          <p:cNvSpPr txBox="1"/>
          <p:nvPr/>
        </p:nvSpPr>
        <p:spPr>
          <a:xfrm>
            <a:off x="1257036" y="2543921"/>
            <a:ext cx="12940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 is a high level, robust, object-oriented and secure programming language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8C836-9C44-492D-8084-91C3C75C3FE2}"/>
              </a:ext>
            </a:extLst>
          </p:cNvPr>
          <p:cNvSpPr txBox="1"/>
          <p:nvPr/>
        </p:nvSpPr>
        <p:spPr>
          <a:xfrm>
            <a:off x="1026372" y="1906306"/>
            <a:ext cx="176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CORE JAVA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D1351E-A3B0-4DA4-922B-C4FD1F610B47}"/>
              </a:ext>
            </a:extLst>
          </p:cNvPr>
          <p:cNvSpPr/>
          <p:nvPr/>
        </p:nvSpPr>
        <p:spPr>
          <a:xfrm>
            <a:off x="5176650" y="2345837"/>
            <a:ext cx="1771492" cy="2040743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7F5B9-3D2E-453A-90E1-F6C17D6973D8}"/>
              </a:ext>
            </a:extLst>
          </p:cNvPr>
          <p:cNvSpPr/>
          <p:nvPr/>
        </p:nvSpPr>
        <p:spPr>
          <a:xfrm>
            <a:off x="7246687" y="2345837"/>
            <a:ext cx="1771492" cy="2040743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EFC306-DF98-4B1E-80D7-111C71AE4E3F}"/>
              </a:ext>
            </a:extLst>
          </p:cNvPr>
          <p:cNvSpPr/>
          <p:nvPr/>
        </p:nvSpPr>
        <p:spPr>
          <a:xfrm>
            <a:off x="9316723" y="2345837"/>
            <a:ext cx="1771492" cy="2040743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304DED-04D7-45EA-85F1-8783937EEBB5}"/>
              </a:ext>
            </a:extLst>
          </p:cNvPr>
          <p:cNvSpPr/>
          <p:nvPr/>
        </p:nvSpPr>
        <p:spPr>
          <a:xfrm>
            <a:off x="3106613" y="2345837"/>
            <a:ext cx="1771492" cy="2040743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ound Same Side Corner Rectangle 22">
            <a:extLst>
              <a:ext uri="{FF2B5EF4-FFF2-40B4-BE49-F238E27FC236}">
                <a16:creationId xmlns:a16="http://schemas.microsoft.com/office/drawing/2014/main" id="{CE63F1A2-9535-4F38-B57C-5742AB005C70}"/>
              </a:ext>
            </a:extLst>
          </p:cNvPr>
          <p:cNvSpPr/>
          <p:nvPr/>
        </p:nvSpPr>
        <p:spPr>
          <a:xfrm>
            <a:off x="3106613" y="1861922"/>
            <a:ext cx="1771492" cy="483989"/>
          </a:xfrm>
          <a:prstGeom prst="round2SameRect">
            <a:avLst/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 Same Side Corner Rectangle 23">
            <a:extLst>
              <a:ext uri="{FF2B5EF4-FFF2-40B4-BE49-F238E27FC236}">
                <a16:creationId xmlns:a16="http://schemas.microsoft.com/office/drawing/2014/main" id="{D7B1638F-1449-40B3-B23B-F84A55B81A72}"/>
              </a:ext>
            </a:extLst>
          </p:cNvPr>
          <p:cNvSpPr/>
          <p:nvPr/>
        </p:nvSpPr>
        <p:spPr>
          <a:xfrm>
            <a:off x="5176650" y="1861922"/>
            <a:ext cx="1771492" cy="483989"/>
          </a:xfrm>
          <a:prstGeom prst="round2Same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ound Same Side Corner Rectangle 24">
            <a:extLst>
              <a:ext uri="{FF2B5EF4-FFF2-40B4-BE49-F238E27FC236}">
                <a16:creationId xmlns:a16="http://schemas.microsoft.com/office/drawing/2014/main" id="{4CEA09FD-3BCB-4D78-95C3-637D9D53AA49}"/>
              </a:ext>
            </a:extLst>
          </p:cNvPr>
          <p:cNvSpPr/>
          <p:nvPr/>
        </p:nvSpPr>
        <p:spPr>
          <a:xfrm>
            <a:off x="7246687" y="1861922"/>
            <a:ext cx="1771492" cy="483989"/>
          </a:xfrm>
          <a:prstGeom prst="round2SameRect">
            <a:avLst/>
          </a:prstGeom>
          <a:solidFill>
            <a:schemeClr val="accent3"/>
          </a:solidFill>
          <a:ln w="635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ound Same Side Corner Rectangle 25">
            <a:extLst>
              <a:ext uri="{FF2B5EF4-FFF2-40B4-BE49-F238E27FC236}">
                <a16:creationId xmlns:a16="http://schemas.microsoft.com/office/drawing/2014/main" id="{1175728C-08C9-4B3D-8DC0-7A60A5077EC7}"/>
              </a:ext>
            </a:extLst>
          </p:cNvPr>
          <p:cNvSpPr/>
          <p:nvPr/>
        </p:nvSpPr>
        <p:spPr>
          <a:xfrm>
            <a:off x="9316723" y="1861922"/>
            <a:ext cx="1771492" cy="483989"/>
          </a:xfrm>
          <a:prstGeom prst="round2Same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ight Arrow Callout 32">
            <a:extLst>
              <a:ext uri="{FF2B5EF4-FFF2-40B4-BE49-F238E27FC236}">
                <a16:creationId xmlns:a16="http://schemas.microsoft.com/office/drawing/2014/main" id="{6AAE6F0B-2007-41CB-B3E2-4BE0B967E9B9}"/>
              </a:ext>
            </a:extLst>
          </p:cNvPr>
          <p:cNvSpPr/>
          <p:nvPr/>
        </p:nvSpPr>
        <p:spPr>
          <a:xfrm>
            <a:off x="3216063" y="5046350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ight Arrow Callout 33">
            <a:extLst>
              <a:ext uri="{FF2B5EF4-FFF2-40B4-BE49-F238E27FC236}">
                <a16:creationId xmlns:a16="http://schemas.microsoft.com/office/drawing/2014/main" id="{BEC7DFF4-BB03-482F-BD2A-02712BC2CF62}"/>
              </a:ext>
            </a:extLst>
          </p:cNvPr>
          <p:cNvSpPr/>
          <p:nvPr/>
        </p:nvSpPr>
        <p:spPr>
          <a:xfrm>
            <a:off x="5343001" y="5046350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ight Arrow Callout 34">
            <a:extLst>
              <a:ext uri="{FF2B5EF4-FFF2-40B4-BE49-F238E27FC236}">
                <a16:creationId xmlns:a16="http://schemas.microsoft.com/office/drawing/2014/main" id="{0BF6D0B8-5578-4AF3-A15F-8C15F2164723}"/>
              </a:ext>
            </a:extLst>
          </p:cNvPr>
          <p:cNvSpPr/>
          <p:nvPr/>
        </p:nvSpPr>
        <p:spPr>
          <a:xfrm>
            <a:off x="7469939" y="5046350"/>
            <a:ext cx="1856261" cy="914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230"/>
            </a:avLst>
          </a:prstGeom>
          <a:solidFill>
            <a:schemeClr val="bg1"/>
          </a:solidFill>
          <a:ln w="317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ight Arrow Callout 51">
            <a:extLst>
              <a:ext uri="{FF2B5EF4-FFF2-40B4-BE49-F238E27FC236}">
                <a16:creationId xmlns:a16="http://schemas.microsoft.com/office/drawing/2014/main" id="{E082A681-7EC5-403F-9790-3E472B6A3C4F}"/>
              </a:ext>
            </a:extLst>
          </p:cNvPr>
          <p:cNvSpPr/>
          <p:nvPr/>
        </p:nvSpPr>
        <p:spPr>
          <a:xfrm>
            <a:off x="9596874" y="5046350"/>
            <a:ext cx="1407576" cy="914400"/>
          </a:xfrm>
          <a:custGeom>
            <a:avLst/>
            <a:gdLst/>
            <a:ahLst/>
            <a:cxnLst/>
            <a:rect l="l" t="t" r="r" b="b"/>
            <a:pathLst>
              <a:path w="1144182" h="914400">
                <a:moveTo>
                  <a:pt x="0" y="0"/>
                </a:moveTo>
                <a:lnTo>
                  <a:pt x="1144182" y="0"/>
                </a:lnTo>
                <a:lnTo>
                  <a:pt x="1144182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BD0CF6-99F0-4B0E-9CED-E1E475191D3D}"/>
              </a:ext>
            </a:extLst>
          </p:cNvPr>
          <p:cNvCxnSpPr/>
          <p:nvPr/>
        </p:nvCxnSpPr>
        <p:spPr>
          <a:xfrm>
            <a:off x="1922322" y="4464064"/>
            <a:ext cx="0" cy="453129"/>
          </a:xfrm>
          <a:prstGeom prst="line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96FDF1-8C28-427E-9C59-0AEB79208C5C}"/>
              </a:ext>
            </a:extLst>
          </p:cNvPr>
          <p:cNvCxnSpPr/>
          <p:nvPr/>
        </p:nvCxnSpPr>
        <p:spPr>
          <a:xfrm>
            <a:off x="3829988" y="4464064"/>
            <a:ext cx="0" cy="45312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623D9E-EE93-432D-BAB8-CE4FE57FFA4E}"/>
              </a:ext>
            </a:extLst>
          </p:cNvPr>
          <p:cNvCxnSpPr/>
          <p:nvPr/>
        </p:nvCxnSpPr>
        <p:spPr>
          <a:xfrm>
            <a:off x="6053850" y="4464064"/>
            <a:ext cx="0" cy="453129"/>
          </a:xfrm>
          <a:prstGeom prst="line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386665-018B-40D3-80CE-A7C3D2BFDD1C}"/>
              </a:ext>
            </a:extLst>
          </p:cNvPr>
          <p:cNvCxnSpPr/>
          <p:nvPr/>
        </p:nvCxnSpPr>
        <p:spPr>
          <a:xfrm>
            <a:off x="7961515" y="4464064"/>
            <a:ext cx="0" cy="453129"/>
          </a:xfrm>
          <a:prstGeom prst="line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A34855-7F58-4287-AD51-AA707D3D4AF6}"/>
              </a:ext>
            </a:extLst>
          </p:cNvPr>
          <p:cNvCxnSpPr/>
          <p:nvPr/>
        </p:nvCxnSpPr>
        <p:spPr>
          <a:xfrm>
            <a:off x="10202469" y="4447641"/>
            <a:ext cx="0" cy="453129"/>
          </a:xfrm>
          <a:prstGeom prst="line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0566E0-5857-45C6-A66F-ED09AD2E9B97}"/>
              </a:ext>
            </a:extLst>
          </p:cNvPr>
          <p:cNvGrpSpPr/>
          <p:nvPr/>
        </p:nvGrpSpPr>
        <p:grpSpPr>
          <a:xfrm>
            <a:off x="5419492" y="2482364"/>
            <a:ext cx="1294058" cy="1661995"/>
            <a:chOff x="819820" y="3646109"/>
            <a:chExt cx="1411829" cy="1661995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89AF94-A4DC-457F-9D46-D1FA2DA4DA0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0E3B49-FA33-4EF1-9DE8-58A7779BDC9F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1F6BC9-00F1-40F5-8E14-7028E59AD7BB}"/>
              </a:ext>
            </a:extLst>
          </p:cNvPr>
          <p:cNvGrpSpPr/>
          <p:nvPr/>
        </p:nvGrpSpPr>
        <p:grpSpPr>
          <a:xfrm>
            <a:off x="7491590" y="2482364"/>
            <a:ext cx="1294058" cy="1661995"/>
            <a:chOff x="819820" y="3646109"/>
            <a:chExt cx="1411829" cy="1661995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4C7F0E-925A-4D97-9698-967267220A9D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7C729F-B719-466B-B31E-D7F9A3A99562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4E9029-05DA-4963-B1D6-DAEBEA1CE137}"/>
              </a:ext>
            </a:extLst>
          </p:cNvPr>
          <p:cNvGrpSpPr/>
          <p:nvPr/>
        </p:nvGrpSpPr>
        <p:grpSpPr>
          <a:xfrm>
            <a:off x="9563688" y="2482364"/>
            <a:ext cx="1294058" cy="1661995"/>
            <a:chOff x="819820" y="3646109"/>
            <a:chExt cx="1411829" cy="1661995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BCF299-8DF4-4480-8F52-630112DF88F4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B4984-FB5C-4EDE-9B3A-7DEC0DB42A53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384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7CAC157-5EAB-41C8-973D-C1F7169A73B8}"/>
              </a:ext>
            </a:extLst>
          </p:cNvPr>
          <p:cNvSpPr txBox="1"/>
          <p:nvPr/>
        </p:nvSpPr>
        <p:spPr>
          <a:xfrm>
            <a:off x="3329135" y="2449941"/>
            <a:ext cx="15489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555555"/>
                </a:solidFill>
                <a:effectLst/>
              </a:rPr>
              <a:t>MySQL Database Service is a fully managed database service to deploy cloud-native applications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D68400-F046-46C1-B86C-BF8C77CE214E}"/>
              </a:ext>
            </a:extLst>
          </p:cNvPr>
          <p:cNvSpPr txBox="1"/>
          <p:nvPr/>
        </p:nvSpPr>
        <p:spPr>
          <a:xfrm>
            <a:off x="9554544" y="1919214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GIT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C96BB2-03E3-4345-831C-F6B690598803}"/>
              </a:ext>
            </a:extLst>
          </p:cNvPr>
          <p:cNvSpPr txBox="1"/>
          <p:nvPr/>
        </p:nvSpPr>
        <p:spPr>
          <a:xfrm>
            <a:off x="4637773" y="1950779"/>
            <a:ext cx="284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APACHE JERSEY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747FA3-FD6B-414D-9407-402C61864976}"/>
              </a:ext>
            </a:extLst>
          </p:cNvPr>
          <p:cNvSpPr txBox="1"/>
          <p:nvPr/>
        </p:nvSpPr>
        <p:spPr>
          <a:xfrm>
            <a:off x="7229126" y="1892704"/>
            <a:ext cx="185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b="1" dirty="0">
                <a:solidFill>
                  <a:schemeClr val="bg1"/>
                </a:solidFill>
                <a:cs typeface="Arial" pitchFamily="34" charset="0"/>
              </a:rPr>
              <a:t>DROPWIZARD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1B4BC7-27BC-4E97-B426-D964E99DAA37}"/>
              </a:ext>
            </a:extLst>
          </p:cNvPr>
          <p:cNvSpPr txBox="1"/>
          <p:nvPr/>
        </p:nvSpPr>
        <p:spPr>
          <a:xfrm>
            <a:off x="3346496" y="1919248"/>
            <a:ext cx="129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MYSQL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006D29B9-B552-4E74-98F4-3C8936F929E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01538" y="5146059"/>
            <a:ext cx="921715" cy="732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44" descr="Picture 44">
            <a:extLst>
              <a:ext uri="{FF2B5EF4-FFF2-40B4-BE49-F238E27FC236}">
                <a16:creationId xmlns:a16="http://schemas.microsoft.com/office/drawing/2014/main" id="{B188D146-E5C6-4D71-A950-12F1E1BB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79" y="5134459"/>
            <a:ext cx="531761" cy="732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" descr="Image">
            <a:extLst>
              <a:ext uri="{FF2B5EF4-FFF2-40B4-BE49-F238E27FC236}">
                <a16:creationId xmlns:a16="http://schemas.microsoft.com/office/drawing/2014/main" id="{713DCBC5-63C2-44E1-BBC8-F633E09300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64074" y="5146058"/>
            <a:ext cx="1273176" cy="732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40" descr="Picture 40">
            <a:extLst>
              <a:ext uri="{FF2B5EF4-FFF2-40B4-BE49-F238E27FC236}">
                <a16:creationId xmlns:a16="http://schemas.microsoft.com/office/drawing/2014/main" id="{29D8DA95-DA1A-46F1-A396-076305F3CE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05" t="12927"/>
          <a:stretch>
            <a:fillRect/>
          </a:stretch>
        </p:blipFill>
        <p:spPr>
          <a:xfrm>
            <a:off x="3293429" y="5134459"/>
            <a:ext cx="1273285" cy="732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>
            <a:extLst>
              <a:ext uri="{FF2B5EF4-FFF2-40B4-BE49-F238E27FC236}">
                <a16:creationId xmlns:a16="http://schemas.microsoft.com/office/drawing/2014/main" id="{CAFF2837-3A24-4442-922A-FFECAFAED7C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96398" y="5099963"/>
            <a:ext cx="921715" cy="7064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166997C-B57E-4129-B8FB-2034EF07D52A}"/>
              </a:ext>
            </a:extLst>
          </p:cNvPr>
          <p:cNvGrpSpPr/>
          <p:nvPr/>
        </p:nvGrpSpPr>
        <p:grpSpPr>
          <a:xfrm>
            <a:off x="1314344" y="1018595"/>
            <a:ext cx="5837108" cy="5590413"/>
            <a:chOff x="1361090" y="1409834"/>
            <a:chExt cx="5417396" cy="51884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6ADBADB-6AA1-426E-AF5E-149EF9432B24}"/>
                </a:ext>
              </a:extLst>
            </p:cNvPr>
            <p:cNvGrpSpPr/>
            <p:nvPr/>
          </p:nvGrpSpPr>
          <p:grpSpPr>
            <a:xfrm>
              <a:off x="1925591" y="1409834"/>
              <a:ext cx="4852895" cy="5188439"/>
              <a:chOff x="1872960" y="2370676"/>
              <a:chExt cx="3846926" cy="411291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C0D0BF-5319-4678-B226-0F98994902FD}"/>
                  </a:ext>
                </a:extLst>
              </p:cNvPr>
              <p:cNvSpPr/>
              <p:nvPr/>
            </p:nvSpPr>
            <p:spPr>
              <a:xfrm rot="379497">
                <a:off x="3717267" y="2370676"/>
                <a:ext cx="407504" cy="38786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aphic 21">
                <a:extLst>
                  <a:ext uri="{FF2B5EF4-FFF2-40B4-BE49-F238E27FC236}">
                    <a16:creationId xmlns:a16="http://schemas.microsoft.com/office/drawing/2014/main" id="{46763315-2020-4D0F-B957-97B3971D60C1}"/>
                  </a:ext>
                </a:extLst>
              </p:cNvPr>
              <p:cNvGrpSpPr/>
              <p:nvPr/>
            </p:nvGrpSpPr>
            <p:grpSpPr>
              <a:xfrm rot="20913020">
                <a:off x="4357242" y="2775889"/>
                <a:ext cx="1362644" cy="3542171"/>
                <a:chOff x="6345806" y="24392"/>
                <a:chExt cx="2637543" cy="6856255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B008183-713F-4980-BEF4-FD8FADB7482C}"/>
                    </a:ext>
                  </a:extLst>
                </p:cNvPr>
                <p:cNvSpPr/>
                <p:nvPr/>
              </p:nvSpPr>
              <p:spPr>
                <a:xfrm>
                  <a:off x="8124452" y="6260946"/>
                  <a:ext cx="858897" cy="619701"/>
                </a:xfrm>
                <a:custGeom>
                  <a:avLst/>
                  <a:gdLst>
                    <a:gd name="connsiteX0" fmla="*/ 735832 w 858897"/>
                    <a:gd name="connsiteY0" fmla="*/ 12738 h 619701"/>
                    <a:gd name="connsiteX1" fmla="*/ 713445 w 858897"/>
                    <a:gd name="connsiteY1" fmla="*/ 52 h 619701"/>
                    <a:gd name="connsiteX2" fmla="*/ 391066 w 858897"/>
                    <a:gd name="connsiteY2" fmla="*/ 17215 h 619701"/>
                    <a:gd name="connsiteX3" fmla="*/ 298532 w 858897"/>
                    <a:gd name="connsiteY3" fmla="*/ 287357 h 619701"/>
                    <a:gd name="connsiteX4" fmla="*/ 168685 w 858897"/>
                    <a:gd name="connsiteY4" fmla="*/ 408248 h 619701"/>
                    <a:gd name="connsiteX5" fmla="*/ 97792 w 858897"/>
                    <a:gd name="connsiteY5" fmla="*/ 424666 h 619701"/>
                    <a:gd name="connsiteX6" fmla="*/ 3765 w 858897"/>
                    <a:gd name="connsiteY6" fmla="*/ 561229 h 619701"/>
                    <a:gd name="connsiteX7" fmla="*/ 79136 w 858897"/>
                    <a:gd name="connsiteY7" fmla="*/ 616451 h 619701"/>
                    <a:gd name="connsiteX8" fmla="*/ 240325 w 858897"/>
                    <a:gd name="connsiteY8" fmla="*/ 604511 h 619701"/>
                    <a:gd name="connsiteX9" fmla="*/ 516436 w 858897"/>
                    <a:gd name="connsiteY9" fmla="*/ 525409 h 619701"/>
                    <a:gd name="connsiteX10" fmla="*/ 613448 w 858897"/>
                    <a:gd name="connsiteY10" fmla="*/ 479888 h 619701"/>
                    <a:gd name="connsiteX11" fmla="*/ 825382 w 858897"/>
                    <a:gd name="connsiteY11" fmla="*/ 415711 h 619701"/>
                    <a:gd name="connsiteX12" fmla="*/ 853739 w 858897"/>
                    <a:gd name="connsiteY12" fmla="*/ 373175 h 619701"/>
                    <a:gd name="connsiteX13" fmla="*/ 757473 w 858897"/>
                    <a:gd name="connsiteY13" fmla="*/ 70945 h 619701"/>
                    <a:gd name="connsiteX14" fmla="*/ 735832 w 858897"/>
                    <a:gd name="connsiteY14" fmla="*/ 12738 h 619701"/>
                    <a:gd name="connsiteX15" fmla="*/ 735832 w 858897"/>
                    <a:gd name="connsiteY15" fmla="*/ 12738 h 619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58897" h="619701">
                      <a:moveTo>
                        <a:pt x="735832" y="12738"/>
                      </a:moveTo>
                      <a:cubicBezTo>
                        <a:pt x="729862" y="6768"/>
                        <a:pt x="725385" y="-695"/>
                        <a:pt x="713445" y="52"/>
                      </a:cubicBezTo>
                      <a:cubicBezTo>
                        <a:pt x="612702" y="3783"/>
                        <a:pt x="491810" y="9007"/>
                        <a:pt x="391066" y="17215"/>
                      </a:cubicBezTo>
                      <a:cubicBezTo>
                        <a:pt x="366440" y="109004"/>
                        <a:pt x="341068" y="200792"/>
                        <a:pt x="298532" y="287357"/>
                      </a:cubicBezTo>
                      <a:cubicBezTo>
                        <a:pt x="272413" y="340340"/>
                        <a:pt x="236594" y="388100"/>
                        <a:pt x="168685" y="408248"/>
                      </a:cubicBezTo>
                      <a:cubicBezTo>
                        <a:pt x="144805" y="414964"/>
                        <a:pt x="120925" y="418696"/>
                        <a:pt x="97792" y="424666"/>
                      </a:cubicBezTo>
                      <a:cubicBezTo>
                        <a:pt x="29883" y="440337"/>
                        <a:pt x="-13399" y="503768"/>
                        <a:pt x="3765" y="561229"/>
                      </a:cubicBezTo>
                      <a:cubicBezTo>
                        <a:pt x="13466" y="595556"/>
                        <a:pt x="41823" y="611227"/>
                        <a:pt x="79136" y="616451"/>
                      </a:cubicBezTo>
                      <a:cubicBezTo>
                        <a:pt x="132865" y="623913"/>
                        <a:pt x="187341" y="617943"/>
                        <a:pt x="240325" y="604511"/>
                      </a:cubicBezTo>
                      <a:cubicBezTo>
                        <a:pt x="332859" y="580631"/>
                        <a:pt x="424648" y="553020"/>
                        <a:pt x="516436" y="525409"/>
                      </a:cubicBezTo>
                      <a:cubicBezTo>
                        <a:pt x="551509" y="514962"/>
                        <a:pt x="582105" y="496305"/>
                        <a:pt x="613448" y="479888"/>
                      </a:cubicBezTo>
                      <a:cubicBezTo>
                        <a:pt x="679864" y="446307"/>
                        <a:pt x="752996" y="431382"/>
                        <a:pt x="825382" y="415711"/>
                      </a:cubicBezTo>
                      <a:cubicBezTo>
                        <a:pt x="858963" y="408248"/>
                        <a:pt x="864933" y="400040"/>
                        <a:pt x="853739" y="373175"/>
                      </a:cubicBezTo>
                      <a:cubicBezTo>
                        <a:pt x="814934" y="273178"/>
                        <a:pt x="795532" y="170196"/>
                        <a:pt x="757473" y="70945"/>
                      </a:cubicBezTo>
                      <a:cubicBezTo>
                        <a:pt x="749265" y="51543"/>
                        <a:pt x="743295" y="32140"/>
                        <a:pt x="735832" y="12738"/>
                      </a:cubicBezTo>
                      <a:lnTo>
                        <a:pt x="735832" y="1273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AB5F23C-50CD-4877-9831-F907A49B00E0}"/>
                    </a:ext>
                  </a:extLst>
                </p:cNvPr>
                <p:cNvSpPr/>
                <p:nvPr/>
              </p:nvSpPr>
              <p:spPr>
                <a:xfrm>
                  <a:off x="7057861" y="5939844"/>
                  <a:ext cx="708420" cy="735092"/>
                </a:xfrm>
                <a:custGeom>
                  <a:avLst/>
                  <a:gdLst>
                    <a:gd name="connsiteX0" fmla="*/ 251724 w 708420"/>
                    <a:gd name="connsiteY0" fmla="*/ 54744 h 735092"/>
                    <a:gd name="connsiteX1" fmla="*/ 275604 w 708420"/>
                    <a:gd name="connsiteY1" fmla="*/ 49520 h 735092"/>
                    <a:gd name="connsiteX2" fmla="*/ 406197 w 708420"/>
                    <a:gd name="connsiteY2" fmla="*/ 30118 h 735092"/>
                    <a:gd name="connsiteX3" fmla="*/ 524104 w 708420"/>
                    <a:gd name="connsiteY3" fmla="*/ 268 h 735092"/>
                    <a:gd name="connsiteX4" fmla="*/ 542014 w 708420"/>
                    <a:gd name="connsiteY4" fmla="*/ 68923 h 735092"/>
                    <a:gd name="connsiteX5" fmla="*/ 673353 w 708420"/>
                    <a:gd name="connsiteY5" fmla="*/ 345780 h 735092"/>
                    <a:gd name="connsiteX6" fmla="*/ 706188 w 708420"/>
                    <a:gd name="connsiteY6" fmla="*/ 425628 h 735092"/>
                    <a:gd name="connsiteX7" fmla="*/ 671861 w 708420"/>
                    <a:gd name="connsiteY7" fmla="*/ 488313 h 735092"/>
                    <a:gd name="connsiteX8" fmla="*/ 576341 w 708420"/>
                    <a:gd name="connsiteY8" fmla="*/ 520402 h 735092"/>
                    <a:gd name="connsiteX9" fmla="*/ 524850 w 708420"/>
                    <a:gd name="connsiteY9" fmla="*/ 576370 h 735092"/>
                    <a:gd name="connsiteX10" fmla="*/ 491269 w 708420"/>
                    <a:gd name="connsiteY10" fmla="*/ 612190 h 735092"/>
                    <a:gd name="connsiteX11" fmla="*/ 152473 w 708420"/>
                    <a:gd name="connsiteY11" fmla="*/ 732335 h 735092"/>
                    <a:gd name="connsiteX12" fmla="*/ 16657 w 708420"/>
                    <a:gd name="connsiteY12" fmla="*/ 667412 h 735092"/>
                    <a:gd name="connsiteX13" fmla="*/ 36805 w 708420"/>
                    <a:gd name="connsiteY13" fmla="*/ 518909 h 735092"/>
                    <a:gd name="connsiteX14" fmla="*/ 180831 w 708420"/>
                    <a:gd name="connsiteY14" fmla="*/ 307722 h 735092"/>
                    <a:gd name="connsiteX15" fmla="*/ 251724 w 708420"/>
                    <a:gd name="connsiteY15" fmla="*/ 54744 h 735092"/>
                    <a:gd name="connsiteX16" fmla="*/ 251724 w 708420"/>
                    <a:gd name="connsiteY16" fmla="*/ 54744 h 735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08420" h="735092">
                      <a:moveTo>
                        <a:pt x="251724" y="54744"/>
                      </a:moveTo>
                      <a:cubicBezTo>
                        <a:pt x="258440" y="45789"/>
                        <a:pt x="268142" y="49520"/>
                        <a:pt x="275604" y="49520"/>
                      </a:cubicBezTo>
                      <a:cubicBezTo>
                        <a:pt x="319633" y="47282"/>
                        <a:pt x="363661" y="42058"/>
                        <a:pt x="406197" y="30118"/>
                      </a:cubicBezTo>
                      <a:cubicBezTo>
                        <a:pt x="437540" y="21163"/>
                        <a:pt x="492015" y="8477"/>
                        <a:pt x="524104" y="268"/>
                      </a:cubicBezTo>
                      <a:cubicBezTo>
                        <a:pt x="536790" y="-3463"/>
                        <a:pt x="535298" y="32357"/>
                        <a:pt x="542014" y="68923"/>
                      </a:cubicBezTo>
                      <a:cubicBezTo>
                        <a:pt x="574102" y="166681"/>
                        <a:pt x="627832" y="253992"/>
                        <a:pt x="673353" y="345780"/>
                      </a:cubicBezTo>
                      <a:cubicBezTo>
                        <a:pt x="686039" y="371153"/>
                        <a:pt x="698726" y="397271"/>
                        <a:pt x="706188" y="425628"/>
                      </a:cubicBezTo>
                      <a:cubicBezTo>
                        <a:pt x="713651" y="458463"/>
                        <a:pt x="702457" y="477119"/>
                        <a:pt x="671861" y="488313"/>
                      </a:cubicBezTo>
                      <a:cubicBezTo>
                        <a:pt x="640518" y="499506"/>
                        <a:pt x="606937" y="505477"/>
                        <a:pt x="576341" y="520402"/>
                      </a:cubicBezTo>
                      <a:cubicBezTo>
                        <a:pt x="551715" y="533088"/>
                        <a:pt x="530074" y="546520"/>
                        <a:pt x="524850" y="576370"/>
                      </a:cubicBezTo>
                      <a:cubicBezTo>
                        <a:pt x="521119" y="595026"/>
                        <a:pt x="506194" y="604727"/>
                        <a:pt x="491269" y="612190"/>
                      </a:cubicBezTo>
                      <a:cubicBezTo>
                        <a:pt x="383810" y="667412"/>
                        <a:pt x="271873" y="711441"/>
                        <a:pt x="152473" y="732335"/>
                      </a:cubicBezTo>
                      <a:cubicBezTo>
                        <a:pt x="89043" y="743529"/>
                        <a:pt x="45014" y="720396"/>
                        <a:pt x="16657" y="667412"/>
                      </a:cubicBezTo>
                      <a:cubicBezTo>
                        <a:pt x="-10954" y="618160"/>
                        <a:pt x="-4238" y="567415"/>
                        <a:pt x="36805" y="518909"/>
                      </a:cubicBezTo>
                      <a:cubicBezTo>
                        <a:pt x="92028" y="453986"/>
                        <a:pt x="146504" y="388316"/>
                        <a:pt x="180831" y="307722"/>
                      </a:cubicBezTo>
                      <a:cubicBezTo>
                        <a:pt x="212919" y="225635"/>
                        <a:pt x="241277" y="142055"/>
                        <a:pt x="251724" y="54744"/>
                      </a:cubicBezTo>
                      <a:lnTo>
                        <a:pt x="251724" y="54744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A735237-3770-4FB4-8262-14184511371F}"/>
                    </a:ext>
                  </a:extLst>
                </p:cNvPr>
                <p:cNvSpPr/>
                <p:nvPr/>
              </p:nvSpPr>
              <p:spPr>
                <a:xfrm>
                  <a:off x="6887009" y="3372071"/>
                  <a:ext cx="2021035" cy="2986906"/>
                </a:xfrm>
                <a:custGeom>
                  <a:avLst/>
                  <a:gdLst>
                    <a:gd name="connsiteX0" fmla="*/ 512126 w 2021035"/>
                    <a:gd name="connsiteY0" fmla="*/ 219605 h 2986906"/>
                    <a:gd name="connsiteX1" fmla="*/ 847191 w 2021035"/>
                    <a:gd name="connsiteY1" fmla="*/ 109161 h 2986906"/>
                    <a:gd name="connsiteX2" fmla="*/ 1379264 w 2021035"/>
                    <a:gd name="connsiteY2" fmla="*/ 3194 h 2986906"/>
                    <a:gd name="connsiteX3" fmla="*/ 1464336 w 2021035"/>
                    <a:gd name="connsiteY3" fmla="*/ 5432 h 2986906"/>
                    <a:gd name="connsiteX4" fmla="*/ 1494932 w 2021035"/>
                    <a:gd name="connsiteY4" fmla="*/ 42745 h 2986906"/>
                    <a:gd name="connsiteX5" fmla="*/ 1605377 w 2021035"/>
                    <a:gd name="connsiteY5" fmla="*/ 246470 h 2986906"/>
                    <a:gd name="connsiteX6" fmla="*/ 1638211 w 2021035"/>
                    <a:gd name="connsiteY6" fmla="*/ 638995 h 2986906"/>
                    <a:gd name="connsiteX7" fmla="*/ 1571049 w 2021035"/>
                    <a:gd name="connsiteY7" fmla="*/ 818094 h 2986906"/>
                    <a:gd name="connsiteX8" fmla="*/ 1500156 w 2021035"/>
                    <a:gd name="connsiteY8" fmla="*/ 1033013 h 2986906"/>
                    <a:gd name="connsiteX9" fmla="*/ 1536722 w 2021035"/>
                    <a:gd name="connsiteY9" fmla="*/ 1367331 h 2986906"/>
                    <a:gd name="connsiteX10" fmla="*/ 1564333 w 2021035"/>
                    <a:gd name="connsiteY10" fmla="*/ 1554639 h 2986906"/>
                    <a:gd name="connsiteX11" fmla="*/ 1666569 w 2021035"/>
                    <a:gd name="connsiteY11" fmla="*/ 1868062 h 2986906"/>
                    <a:gd name="connsiteX12" fmla="*/ 1915069 w 2021035"/>
                    <a:gd name="connsiteY12" fmla="*/ 2392673 h 2986906"/>
                    <a:gd name="connsiteX13" fmla="*/ 2021036 w 2021035"/>
                    <a:gd name="connsiteY13" fmla="*/ 2924000 h 2986906"/>
                    <a:gd name="connsiteX14" fmla="*/ 1644181 w 2021035"/>
                    <a:gd name="connsiteY14" fmla="*/ 2976238 h 2986906"/>
                    <a:gd name="connsiteX15" fmla="*/ 1259865 w 2021035"/>
                    <a:gd name="connsiteY15" fmla="*/ 2136711 h 2986906"/>
                    <a:gd name="connsiteX16" fmla="*/ 987485 w 2021035"/>
                    <a:gd name="connsiteY16" fmla="*/ 1666576 h 2986906"/>
                    <a:gd name="connsiteX17" fmla="*/ 886742 w 2021035"/>
                    <a:gd name="connsiteY17" fmla="*/ 1435240 h 2986906"/>
                    <a:gd name="connsiteX18" fmla="*/ 785998 w 2021035"/>
                    <a:gd name="connsiteY18" fmla="*/ 1077042 h 2986906"/>
                    <a:gd name="connsiteX19" fmla="*/ 595706 w 2021035"/>
                    <a:gd name="connsiteY19" fmla="*/ 1319572 h 2986906"/>
                    <a:gd name="connsiteX20" fmla="*/ 644212 w 2021035"/>
                    <a:gd name="connsiteY20" fmla="*/ 1584489 h 2986906"/>
                    <a:gd name="connsiteX21" fmla="*/ 703911 w 2021035"/>
                    <a:gd name="connsiteY21" fmla="*/ 2568041 h 2986906"/>
                    <a:gd name="connsiteX22" fmla="*/ 376309 w 2021035"/>
                    <a:gd name="connsiteY22" fmla="*/ 2524759 h 2986906"/>
                    <a:gd name="connsiteX23" fmla="*/ 201 w 2021035"/>
                    <a:gd name="connsiteY23" fmla="*/ 1167337 h 2986906"/>
                    <a:gd name="connsiteX24" fmla="*/ 250194 w 2021035"/>
                    <a:gd name="connsiteY24" fmla="*/ 711381 h 2986906"/>
                    <a:gd name="connsiteX25" fmla="*/ 347952 w 2021035"/>
                    <a:gd name="connsiteY25" fmla="*/ 506164 h 2986906"/>
                    <a:gd name="connsiteX26" fmla="*/ 362877 w 2021035"/>
                    <a:gd name="connsiteY26" fmla="*/ 450941 h 2986906"/>
                    <a:gd name="connsiteX27" fmla="*/ 480037 w 2021035"/>
                    <a:gd name="connsiteY27" fmla="*/ 245724 h 2986906"/>
                    <a:gd name="connsiteX28" fmla="*/ 512126 w 2021035"/>
                    <a:gd name="connsiteY28" fmla="*/ 219605 h 2986906"/>
                    <a:gd name="connsiteX29" fmla="*/ 512126 w 2021035"/>
                    <a:gd name="connsiteY29" fmla="*/ 219605 h 2986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21035" h="2986906">
                      <a:moveTo>
                        <a:pt x="512126" y="219605"/>
                      </a:moveTo>
                      <a:cubicBezTo>
                        <a:pt x="620332" y="173338"/>
                        <a:pt x="730776" y="132294"/>
                        <a:pt x="847191" y="109161"/>
                      </a:cubicBezTo>
                      <a:cubicBezTo>
                        <a:pt x="1024797" y="75580"/>
                        <a:pt x="1200165" y="31551"/>
                        <a:pt x="1379264" y="3194"/>
                      </a:cubicBezTo>
                      <a:cubicBezTo>
                        <a:pt x="1408368" y="-2030"/>
                        <a:pt x="1436725" y="-538"/>
                        <a:pt x="1464336" y="5432"/>
                      </a:cubicBezTo>
                      <a:cubicBezTo>
                        <a:pt x="1474784" y="18119"/>
                        <a:pt x="1483738" y="33043"/>
                        <a:pt x="1494932" y="42745"/>
                      </a:cubicBezTo>
                      <a:cubicBezTo>
                        <a:pt x="1565079" y="100206"/>
                        <a:pt x="1565079" y="171845"/>
                        <a:pt x="1605377" y="246470"/>
                      </a:cubicBezTo>
                      <a:cubicBezTo>
                        <a:pt x="1662837" y="351691"/>
                        <a:pt x="1654629" y="536760"/>
                        <a:pt x="1638211" y="638995"/>
                      </a:cubicBezTo>
                      <a:cubicBezTo>
                        <a:pt x="1618063" y="711381"/>
                        <a:pt x="1591198" y="746454"/>
                        <a:pt x="1571049" y="818094"/>
                      </a:cubicBezTo>
                      <a:cubicBezTo>
                        <a:pt x="1556871" y="868093"/>
                        <a:pt x="1497171" y="1010626"/>
                        <a:pt x="1500156" y="1033013"/>
                      </a:cubicBezTo>
                      <a:cubicBezTo>
                        <a:pt x="1512842" y="1144204"/>
                        <a:pt x="1525528" y="1255394"/>
                        <a:pt x="1536722" y="1367331"/>
                      </a:cubicBezTo>
                      <a:cubicBezTo>
                        <a:pt x="1543438" y="1430016"/>
                        <a:pt x="1545677" y="1493447"/>
                        <a:pt x="1564333" y="1554639"/>
                      </a:cubicBezTo>
                      <a:cubicBezTo>
                        <a:pt x="1571049" y="1575534"/>
                        <a:pt x="1590452" y="1692695"/>
                        <a:pt x="1666569" y="1868062"/>
                      </a:cubicBezTo>
                      <a:cubicBezTo>
                        <a:pt x="1668061" y="1871047"/>
                        <a:pt x="1841190" y="2206112"/>
                        <a:pt x="1915069" y="2392673"/>
                      </a:cubicBezTo>
                      <a:cubicBezTo>
                        <a:pt x="1972530" y="2539684"/>
                        <a:pt x="1998648" y="2763558"/>
                        <a:pt x="2021036" y="2924000"/>
                      </a:cubicBezTo>
                      <a:cubicBezTo>
                        <a:pt x="1972530" y="2994147"/>
                        <a:pt x="1686717" y="2995640"/>
                        <a:pt x="1644181" y="2976238"/>
                      </a:cubicBezTo>
                      <a:cubicBezTo>
                        <a:pt x="1559856" y="2938179"/>
                        <a:pt x="1315833" y="2261334"/>
                        <a:pt x="1259865" y="2136711"/>
                      </a:cubicBezTo>
                      <a:cubicBezTo>
                        <a:pt x="1220314" y="2048654"/>
                        <a:pt x="1018081" y="1734484"/>
                        <a:pt x="987485" y="1666576"/>
                      </a:cubicBezTo>
                      <a:cubicBezTo>
                        <a:pt x="968082" y="1626279"/>
                        <a:pt x="904652" y="1475537"/>
                        <a:pt x="886742" y="1435240"/>
                      </a:cubicBezTo>
                      <a:cubicBezTo>
                        <a:pt x="847191" y="1347929"/>
                        <a:pt x="813610" y="1168083"/>
                        <a:pt x="785998" y="1077042"/>
                      </a:cubicBezTo>
                      <a:cubicBezTo>
                        <a:pt x="775551" y="1043461"/>
                        <a:pt x="659136" y="1224798"/>
                        <a:pt x="595706" y="1319572"/>
                      </a:cubicBezTo>
                      <a:cubicBezTo>
                        <a:pt x="513618" y="1442702"/>
                        <a:pt x="597198" y="1438225"/>
                        <a:pt x="644212" y="1584489"/>
                      </a:cubicBezTo>
                      <a:cubicBezTo>
                        <a:pt x="727045" y="1842690"/>
                        <a:pt x="695703" y="2345660"/>
                        <a:pt x="703911" y="2568041"/>
                      </a:cubicBezTo>
                      <a:cubicBezTo>
                        <a:pt x="476306" y="2644158"/>
                        <a:pt x="415114" y="2726245"/>
                        <a:pt x="376309" y="2524759"/>
                      </a:cubicBezTo>
                      <a:cubicBezTo>
                        <a:pt x="174823" y="1465836"/>
                        <a:pt x="21096" y="1406136"/>
                        <a:pt x="201" y="1167337"/>
                      </a:cubicBezTo>
                      <a:cubicBezTo>
                        <a:pt x="-7261" y="1080773"/>
                        <a:pt x="194971" y="766603"/>
                        <a:pt x="250194" y="711381"/>
                      </a:cubicBezTo>
                      <a:cubicBezTo>
                        <a:pt x="305416" y="656159"/>
                        <a:pt x="338997" y="585265"/>
                        <a:pt x="347952" y="506164"/>
                      </a:cubicBezTo>
                      <a:cubicBezTo>
                        <a:pt x="350191" y="487507"/>
                        <a:pt x="354668" y="467359"/>
                        <a:pt x="362877" y="450941"/>
                      </a:cubicBezTo>
                      <a:cubicBezTo>
                        <a:pt x="399443" y="382286"/>
                        <a:pt x="441233" y="314378"/>
                        <a:pt x="480037" y="245724"/>
                      </a:cubicBezTo>
                      <a:cubicBezTo>
                        <a:pt x="485261" y="233037"/>
                        <a:pt x="494216" y="220351"/>
                        <a:pt x="512126" y="219605"/>
                      </a:cubicBezTo>
                      <a:lnTo>
                        <a:pt x="512126" y="21960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240CEBC-2D6A-47A2-84AB-422A0081CD60}"/>
                    </a:ext>
                  </a:extLst>
                </p:cNvPr>
                <p:cNvSpPr/>
                <p:nvPr/>
              </p:nvSpPr>
              <p:spPr>
                <a:xfrm>
                  <a:off x="6345806" y="24392"/>
                  <a:ext cx="1184667" cy="1866589"/>
                </a:xfrm>
                <a:custGeom>
                  <a:avLst/>
                  <a:gdLst>
                    <a:gd name="connsiteX0" fmla="*/ 1184668 w 1184667"/>
                    <a:gd name="connsiteY0" fmla="*/ 1376306 h 1866589"/>
                    <a:gd name="connsiteX1" fmla="*/ 924974 w 1184667"/>
                    <a:gd name="connsiteY1" fmla="*/ 1830023 h 1866589"/>
                    <a:gd name="connsiteX2" fmla="*/ 901094 w 1184667"/>
                    <a:gd name="connsiteY2" fmla="*/ 1866589 h 1866589"/>
                    <a:gd name="connsiteX3" fmla="*/ 816022 w 1184667"/>
                    <a:gd name="connsiteY3" fmla="*/ 1791965 h 1866589"/>
                    <a:gd name="connsiteX4" fmla="*/ 391408 w 1184667"/>
                    <a:gd name="connsiteY4" fmla="*/ 1264369 h 1866589"/>
                    <a:gd name="connsiteX5" fmla="*/ 152610 w 1184667"/>
                    <a:gd name="connsiteY5" fmla="*/ 897216 h 1866589"/>
                    <a:gd name="connsiteX6" fmla="*/ 124252 w 1184667"/>
                    <a:gd name="connsiteY6" fmla="*/ 824830 h 1866589"/>
                    <a:gd name="connsiteX7" fmla="*/ 33210 w 1184667"/>
                    <a:gd name="connsiteY7" fmla="*/ 643492 h 1866589"/>
                    <a:gd name="connsiteX8" fmla="*/ 36941 w 1184667"/>
                    <a:gd name="connsiteY8" fmla="*/ 392007 h 1866589"/>
                    <a:gd name="connsiteX9" fmla="*/ 213056 w 1184667"/>
                    <a:gd name="connsiteY9" fmla="*/ 40525 h 1866589"/>
                    <a:gd name="connsiteX10" fmla="*/ 279471 w 1184667"/>
                    <a:gd name="connsiteY10" fmla="*/ 3213 h 1866589"/>
                    <a:gd name="connsiteX11" fmla="*/ 342902 w 1184667"/>
                    <a:gd name="connsiteY11" fmla="*/ 62167 h 1866589"/>
                    <a:gd name="connsiteX12" fmla="*/ 329470 w 1184667"/>
                    <a:gd name="connsiteY12" fmla="*/ 410663 h 1866589"/>
                    <a:gd name="connsiteX13" fmla="*/ 476480 w 1184667"/>
                    <a:gd name="connsiteY13" fmla="*/ 154701 h 1866589"/>
                    <a:gd name="connsiteX14" fmla="*/ 510061 w 1184667"/>
                    <a:gd name="connsiteY14" fmla="*/ 121866 h 1866589"/>
                    <a:gd name="connsiteX15" fmla="*/ 569761 w 1184667"/>
                    <a:gd name="connsiteY15" fmla="*/ 154701 h 1866589"/>
                    <a:gd name="connsiteX16" fmla="*/ 567522 w 1184667"/>
                    <a:gd name="connsiteY16" fmla="*/ 198730 h 1866589"/>
                    <a:gd name="connsiteX17" fmla="*/ 462302 w 1184667"/>
                    <a:gd name="connsiteY17" fmla="*/ 629313 h 1866589"/>
                    <a:gd name="connsiteX18" fmla="*/ 501106 w 1184667"/>
                    <a:gd name="connsiteY18" fmla="*/ 740504 h 1866589"/>
                    <a:gd name="connsiteX19" fmla="*/ 820500 w 1184667"/>
                    <a:gd name="connsiteY19" fmla="*/ 1016615 h 1866589"/>
                    <a:gd name="connsiteX20" fmla="*/ 1130192 w 1184667"/>
                    <a:gd name="connsiteY20" fmla="*/ 1318845 h 1866589"/>
                    <a:gd name="connsiteX21" fmla="*/ 1184668 w 1184667"/>
                    <a:gd name="connsiteY21" fmla="*/ 1376306 h 1866589"/>
                    <a:gd name="connsiteX22" fmla="*/ 1184668 w 1184667"/>
                    <a:gd name="connsiteY22" fmla="*/ 1376306 h 1866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84667" h="1866589">
                      <a:moveTo>
                        <a:pt x="1184668" y="1376306"/>
                      </a:moveTo>
                      <a:cubicBezTo>
                        <a:pt x="1098850" y="1527794"/>
                        <a:pt x="1012285" y="1678535"/>
                        <a:pt x="924974" y="1830023"/>
                      </a:cubicBezTo>
                      <a:cubicBezTo>
                        <a:pt x="917512" y="1842709"/>
                        <a:pt x="908557" y="1853903"/>
                        <a:pt x="901094" y="1866589"/>
                      </a:cubicBezTo>
                      <a:cubicBezTo>
                        <a:pt x="863782" y="1853157"/>
                        <a:pt x="839902" y="1820322"/>
                        <a:pt x="816022" y="1791965"/>
                      </a:cubicBezTo>
                      <a:cubicBezTo>
                        <a:pt x="669758" y="1621074"/>
                        <a:pt x="519016" y="1452423"/>
                        <a:pt x="391408" y="1264369"/>
                      </a:cubicBezTo>
                      <a:cubicBezTo>
                        <a:pt x="309321" y="1143477"/>
                        <a:pt x="222757" y="1025570"/>
                        <a:pt x="152610" y="897216"/>
                      </a:cubicBezTo>
                      <a:cubicBezTo>
                        <a:pt x="139923" y="874828"/>
                        <a:pt x="122760" y="853187"/>
                        <a:pt x="124252" y="824830"/>
                      </a:cubicBezTo>
                      <a:cubicBezTo>
                        <a:pt x="94402" y="763638"/>
                        <a:pt x="68284" y="700953"/>
                        <a:pt x="33210" y="643492"/>
                      </a:cubicBezTo>
                      <a:cubicBezTo>
                        <a:pt x="-19027" y="556928"/>
                        <a:pt x="-3356" y="471109"/>
                        <a:pt x="36941" y="392007"/>
                      </a:cubicBezTo>
                      <a:cubicBezTo>
                        <a:pt x="95895" y="275593"/>
                        <a:pt x="161565" y="162163"/>
                        <a:pt x="213056" y="40525"/>
                      </a:cubicBezTo>
                      <a:cubicBezTo>
                        <a:pt x="225742" y="11422"/>
                        <a:pt x="249622" y="-7981"/>
                        <a:pt x="279471" y="3213"/>
                      </a:cubicBezTo>
                      <a:cubicBezTo>
                        <a:pt x="305590" y="12168"/>
                        <a:pt x="339171" y="14407"/>
                        <a:pt x="342902" y="62167"/>
                      </a:cubicBezTo>
                      <a:cubicBezTo>
                        <a:pt x="351857" y="178581"/>
                        <a:pt x="352604" y="293503"/>
                        <a:pt x="329470" y="410663"/>
                      </a:cubicBezTo>
                      <a:cubicBezTo>
                        <a:pt x="348126" y="306935"/>
                        <a:pt x="439168" y="247235"/>
                        <a:pt x="476480" y="154701"/>
                      </a:cubicBezTo>
                      <a:cubicBezTo>
                        <a:pt x="482450" y="139776"/>
                        <a:pt x="491405" y="125597"/>
                        <a:pt x="510061" y="121866"/>
                      </a:cubicBezTo>
                      <a:cubicBezTo>
                        <a:pt x="554090" y="97986"/>
                        <a:pt x="565284" y="104703"/>
                        <a:pt x="569761" y="154701"/>
                      </a:cubicBezTo>
                      <a:cubicBezTo>
                        <a:pt x="571254" y="169626"/>
                        <a:pt x="569761" y="183805"/>
                        <a:pt x="567522" y="198730"/>
                      </a:cubicBezTo>
                      <a:cubicBezTo>
                        <a:pt x="537673" y="343501"/>
                        <a:pt x="501106" y="486780"/>
                        <a:pt x="462302" y="629313"/>
                      </a:cubicBezTo>
                      <a:cubicBezTo>
                        <a:pt x="449616" y="675581"/>
                        <a:pt x="460809" y="709162"/>
                        <a:pt x="501106" y="740504"/>
                      </a:cubicBezTo>
                      <a:cubicBezTo>
                        <a:pt x="618267" y="831546"/>
                        <a:pt x="716025" y="910648"/>
                        <a:pt x="820500" y="1016615"/>
                      </a:cubicBezTo>
                      <a:cubicBezTo>
                        <a:pt x="887662" y="1142731"/>
                        <a:pt x="1029449" y="1227803"/>
                        <a:pt x="1130192" y="1318845"/>
                      </a:cubicBezTo>
                      <a:cubicBezTo>
                        <a:pt x="1150341" y="1335262"/>
                        <a:pt x="1180937" y="1345710"/>
                        <a:pt x="1184668" y="1376306"/>
                      </a:cubicBezTo>
                      <a:lnTo>
                        <a:pt x="1184668" y="1376306"/>
                      </a:lnTo>
                      <a:close/>
                    </a:path>
                  </a:pathLst>
                </a:custGeom>
                <a:solidFill>
                  <a:srgbClr val="FEC082"/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BEC00BFA-A477-493E-B6A6-1D3EFEFF63F7}"/>
                    </a:ext>
                  </a:extLst>
                </p:cNvPr>
                <p:cNvSpPr/>
                <p:nvPr/>
              </p:nvSpPr>
              <p:spPr>
                <a:xfrm>
                  <a:off x="6473629" y="754443"/>
                  <a:ext cx="2012852" cy="2998368"/>
                </a:xfrm>
                <a:custGeom>
                  <a:avLst/>
                  <a:gdLst>
                    <a:gd name="connsiteX0" fmla="*/ 1334449 w 2012852"/>
                    <a:gd name="connsiteY0" fmla="*/ 873114 h 2998368"/>
                    <a:gd name="connsiteX1" fmla="*/ 1571009 w 2012852"/>
                    <a:gd name="connsiteY1" fmla="*/ 1056690 h 2998368"/>
                    <a:gd name="connsiteX2" fmla="*/ 1718020 w 2012852"/>
                    <a:gd name="connsiteY2" fmla="*/ 1331309 h 2998368"/>
                    <a:gd name="connsiteX3" fmla="*/ 1716527 w 2012852"/>
                    <a:gd name="connsiteY3" fmla="*/ 1402948 h 2998368"/>
                    <a:gd name="connsiteX4" fmla="*/ 1737422 w 2012852"/>
                    <a:gd name="connsiteY4" fmla="*/ 1721595 h 2998368"/>
                    <a:gd name="connsiteX5" fmla="*/ 1811300 w 2012852"/>
                    <a:gd name="connsiteY5" fmla="*/ 2096957 h 2998368"/>
                    <a:gd name="connsiteX6" fmla="*/ 1879955 w 2012852"/>
                    <a:gd name="connsiteY6" fmla="*/ 2292473 h 2998368"/>
                    <a:gd name="connsiteX7" fmla="*/ 2001593 w 2012852"/>
                    <a:gd name="connsiteY7" fmla="*/ 2828278 h 2998368"/>
                    <a:gd name="connsiteX8" fmla="*/ 1509817 w 2012852"/>
                    <a:gd name="connsiteY8" fmla="*/ 2938722 h 2998368"/>
                    <a:gd name="connsiteX9" fmla="*/ 850136 w 2012852"/>
                    <a:gd name="connsiteY9" fmla="*/ 2940215 h 2998368"/>
                    <a:gd name="connsiteX10" fmla="*/ 785212 w 2012852"/>
                    <a:gd name="connsiteY10" fmla="*/ 2157403 h 2998368"/>
                    <a:gd name="connsiteX11" fmla="*/ 763571 w 2012852"/>
                    <a:gd name="connsiteY11" fmla="*/ 2051436 h 2998368"/>
                    <a:gd name="connsiteX12" fmla="*/ 738945 w 2012852"/>
                    <a:gd name="connsiteY12" fmla="*/ 1792489 h 2998368"/>
                    <a:gd name="connsiteX13" fmla="*/ 797152 w 2012852"/>
                    <a:gd name="connsiteY13" fmla="*/ 1341010 h 2998368"/>
                    <a:gd name="connsiteX14" fmla="*/ 803868 w 2012852"/>
                    <a:gd name="connsiteY14" fmla="*/ 1324592 h 2998368"/>
                    <a:gd name="connsiteX15" fmla="*/ 782973 w 2012852"/>
                    <a:gd name="connsiteY15" fmla="*/ 1196984 h 2998368"/>
                    <a:gd name="connsiteX16" fmla="*/ 761332 w 2012852"/>
                    <a:gd name="connsiteY16" fmla="*/ 1144747 h 2998368"/>
                    <a:gd name="connsiteX17" fmla="*/ 4639 w 2012852"/>
                    <a:gd name="connsiteY17" fmla="*/ 130599 h 2998368"/>
                    <a:gd name="connsiteX18" fmla="*/ 285974 w 2012852"/>
                    <a:gd name="connsiteY18" fmla="*/ 6 h 2998368"/>
                    <a:gd name="connsiteX19" fmla="*/ 960580 w 2012852"/>
                    <a:gd name="connsiteY19" fmla="*/ 651479 h 2998368"/>
                    <a:gd name="connsiteX20" fmla="*/ 1334449 w 2012852"/>
                    <a:gd name="connsiteY20" fmla="*/ 873114 h 2998368"/>
                    <a:gd name="connsiteX21" fmla="*/ 1334449 w 2012852"/>
                    <a:gd name="connsiteY21" fmla="*/ 873114 h 299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12852" h="2998368">
                      <a:moveTo>
                        <a:pt x="1334449" y="873114"/>
                      </a:moveTo>
                      <a:cubicBezTo>
                        <a:pt x="1422506" y="923858"/>
                        <a:pt x="1499370" y="984304"/>
                        <a:pt x="1571009" y="1056690"/>
                      </a:cubicBezTo>
                      <a:cubicBezTo>
                        <a:pt x="1647126" y="1135792"/>
                        <a:pt x="1700110" y="1223849"/>
                        <a:pt x="1718020" y="1331309"/>
                      </a:cubicBezTo>
                      <a:cubicBezTo>
                        <a:pt x="1721751" y="1355188"/>
                        <a:pt x="1723244" y="1379815"/>
                        <a:pt x="1716527" y="1402948"/>
                      </a:cubicBezTo>
                      <a:cubicBezTo>
                        <a:pt x="1685185" y="1511154"/>
                        <a:pt x="1695632" y="1618613"/>
                        <a:pt x="1737422" y="1721595"/>
                      </a:cubicBezTo>
                      <a:cubicBezTo>
                        <a:pt x="1785182" y="1842487"/>
                        <a:pt x="1808316" y="1967856"/>
                        <a:pt x="1811300" y="2096957"/>
                      </a:cubicBezTo>
                      <a:cubicBezTo>
                        <a:pt x="1812793" y="2169343"/>
                        <a:pt x="1857568" y="2226804"/>
                        <a:pt x="1879955" y="2292473"/>
                      </a:cubicBezTo>
                      <a:cubicBezTo>
                        <a:pt x="1917268" y="2402172"/>
                        <a:pt x="2052338" y="2718580"/>
                        <a:pt x="2001593" y="2828278"/>
                      </a:cubicBezTo>
                      <a:cubicBezTo>
                        <a:pt x="1890403" y="2837233"/>
                        <a:pt x="1618769" y="2916335"/>
                        <a:pt x="1509817" y="2938722"/>
                      </a:cubicBezTo>
                      <a:cubicBezTo>
                        <a:pt x="1297883" y="2983497"/>
                        <a:pt x="959087" y="3046182"/>
                        <a:pt x="850136" y="2940215"/>
                      </a:cubicBezTo>
                      <a:cubicBezTo>
                        <a:pt x="814316" y="2905141"/>
                        <a:pt x="792675" y="2278295"/>
                        <a:pt x="785212" y="2157403"/>
                      </a:cubicBezTo>
                      <a:cubicBezTo>
                        <a:pt x="782973" y="2120090"/>
                        <a:pt x="778496" y="2085763"/>
                        <a:pt x="763571" y="2051436"/>
                      </a:cubicBezTo>
                      <a:cubicBezTo>
                        <a:pt x="733721" y="1986512"/>
                        <a:pt x="722528" y="1864128"/>
                        <a:pt x="738945" y="1792489"/>
                      </a:cubicBezTo>
                      <a:cubicBezTo>
                        <a:pt x="774765" y="1626822"/>
                        <a:pt x="736706" y="1499214"/>
                        <a:pt x="797152" y="1341010"/>
                      </a:cubicBezTo>
                      <a:cubicBezTo>
                        <a:pt x="799391" y="1335786"/>
                        <a:pt x="800883" y="1329816"/>
                        <a:pt x="803868" y="1324592"/>
                      </a:cubicBezTo>
                      <a:cubicBezTo>
                        <a:pt x="835211" y="1276086"/>
                        <a:pt x="844166" y="1232804"/>
                        <a:pt x="782973" y="1196984"/>
                      </a:cubicBezTo>
                      <a:cubicBezTo>
                        <a:pt x="766556" y="1188029"/>
                        <a:pt x="777750" y="1158179"/>
                        <a:pt x="761332" y="1144747"/>
                      </a:cubicBezTo>
                      <a:cubicBezTo>
                        <a:pt x="619546" y="1029825"/>
                        <a:pt x="-62523" y="249252"/>
                        <a:pt x="4639" y="130599"/>
                      </a:cubicBezTo>
                      <a:cubicBezTo>
                        <a:pt x="34489" y="78362"/>
                        <a:pt x="244930" y="44781"/>
                        <a:pt x="285974" y="6"/>
                      </a:cubicBezTo>
                      <a:cubicBezTo>
                        <a:pt x="293436" y="-2233"/>
                        <a:pt x="954610" y="647747"/>
                        <a:pt x="960580" y="651479"/>
                      </a:cubicBezTo>
                      <a:cubicBezTo>
                        <a:pt x="1180723" y="788041"/>
                        <a:pt x="1271765" y="770878"/>
                        <a:pt x="1334449" y="873114"/>
                      </a:cubicBezTo>
                      <a:lnTo>
                        <a:pt x="1334449" y="8731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B7FCFFD5-EED8-4CD1-BFC4-F8F2085D718B}"/>
                    </a:ext>
                  </a:extLst>
                </p:cNvPr>
                <p:cNvSpPr/>
                <p:nvPr/>
              </p:nvSpPr>
              <p:spPr>
                <a:xfrm>
                  <a:off x="6774532" y="707540"/>
                  <a:ext cx="512527" cy="532576"/>
                </a:xfrm>
                <a:custGeom>
                  <a:avLst/>
                  <a:gdLst>
                    <a:gd name="connsiteX0" fmla="*/ 0 w 512527"/>
                    <a:gd name="connsiteY0" fmla="*/ 123310 h 532576"/>
                    <a:gd name="connsiteX1" fmla="*/ 132957 w 512527"/>
                    <a:gd name="connsiteY1" fmla="*/ 0 h 532576"/>
                    <a:gd name="connsiteX2" fmla="*/ 512528 w 512527"/>
                    <a:gd name="connsiteY2" fmla="*/ 409266 h 532576"/>
                    <a:gd name="connsiteX3" fmla="*/ 379571 w 512527"/>
                    <a:gd name="connsiteY3" fmla="*/ 532576 h 532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2527" h="532576">
                      <a:moveTo>
                        <a:pt x="0" y="123310"/>
                      </a:moveTo>
                      <a:lnTo>
                        <a:pt x="132957" y="0"/>
                      </a:lnTo>
                      <a:lnTo>
                        <a:pt x="512528" y="409266"/>
                      </a:lnTo>
                      <a:lnTo>
                        <a:pt x="379571" y="53257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45E7356-547F-45D0-B673-F1A924BA08A7}"/>
                    </a:ext>
                  </a:extLst>
                </p:cNvPr>
                <p:cNvSpPr/>
                <p:nvPr/>
              </p:nvSpPr>
              <p:spPr>
                <a:xfrm>
                  <a:off x="7115561" y="1002405"/>
                  <a:ext cx="741064" cy="622912"/>
                </a:xfrm>
                <a:custGeom>
                  <a:avLst/>
                  <a:gdLst>
                    <a:gd name="connsiteX0" fmla="*/ 366407 w 741064"/>
                    <a:gd name="connsiteY0" fmla="*/ 443067 h 622912"/>
                    <a:gd name="connsiteX1" fmla="*/ 105221 w 741064"/>
                    <a:gd name="connsiteY1" fmla="*/ 230387 h 622912"/>
                    <a:gd name="connsiteX2" fmla="*/ 0 w 741064"/>
                    <a:gd name="connsiteY2" fmla="*/ 97556 h 622912"/>
                    <a:gd name="connsiteX3" fmla="*/ 138056 w 741064"/>
                    <a:gd name="connsiteY3" fmla="*/ 41587 h 622912"/>
                    <a:gd name="connsiteX4" fmla="*/ 324617 w 741064"/>
                    <a:gd name="connsiteY4" fmla="*/ 5767 h 622912"/>
                    <a:gd name="connsiteX5" fmla="*/ 647742 w 741064"/>
                    <a:gd name="connsiteY5" fmla="*/ 201284 h 622912"/>
                    <a:gd name="connsiteX6" fmla="*/ 669383 w 741064"/>
                    <a:gd name="connsiteY6" fmla="*/ 298296 h 622912"/>
                    <a:gd name="connsiteX7" fmla="*/ 703710 w 741064"/>
                    <a:gd name="connsiteY7" fmla="*/ 341578 h 622912"/>
                    <a:gd name="connsiteX8" fmla="*/ 739530 w 741064"/>
                    <a:gd name="connsiteY8" fmla="*/ 352772 h 622912"/>
                    <a:gd name="connsiteX9" fmla="*/ 725351 w 741064"/>
                    <a:gd name="connsiteY9" fmla="*/ 387845 h 622912"/>
                    <a:gd name="connsiteX10" fmla="*/ 701471 w 741064"/>
                    <a:gd name="connsiteY10" fmla="*/ 479633 h 622912"/>
                    <a:gd name="connsiteX11" fmla="*/ 687293 w 741064"/>
                    <a:gd name="connsiteY11" fmla="*/ 622913 h 622912"/>
                    <a:gd name="connsiteX12" fmla="*/ 366407 w 741064"/>
                    <a:gd name="connsiteY12" fmla="*/ 443067 h 622912"/>
                    <a:gd name="connsiteX13" fmla="*/ 366407 w 741064"/>
                    <a:gd name="connsiteY13" fmla="*/ 443067 h 622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1064" h="622912">
                      <a:moveTo>
                        <a:pt x="366407" y="443067"/>
                      </a:moveTo>
                      <a:cubicBezTo>
                        <a:pt x="279096" y="372174"/>
                        <a:pt x="194024" y="299788"/>
                        <a:pt x="105221" y="230387"/>
                      </a:cubicBezTo>
                      <a:cubicBezTo>
                        <a:pt x="59700" y="195314"/>
                        <a:pt x="14179" y="150539"/>
                        <a:pt x="0" y="97556"/>
                      </a:cubicBezTo>
                      <a:cubicBezTo>
                        <a:pt x="26865" y="108749"/>
                        <a:pt x="121638" y="58004"/>
                        <a:pt x="138056" y="41587"/>
                      </a:cubicBezTo>
                      <a:cubicBezTo>
                        <a:pt x="192532" y="-14381"/>
                        <a:pt x="261186" y="544"/>
                        <a:pt x="324617" y="5767"/>
                      </a:cubicBezTo>
                      <a:cubicBezTo>
                        <a:pt x="466404" y="14722"/>
                        <a:pt x="567893" y="93078"/>
                        <a:pt x="647742" y="201284"/>
                      </a:cubicBezTo>
                      <a:cubicBezTo>
                        <a:pt x="669383" y="229641"/>
                        <a:pt x="687293" y="259491"/>
                        <a:pt x="669383" y="298296"/>
                      </a:cubicBezTo>
                      <a:cubicBezTo>
                        <a:pt x="656697" y="326653"/>
                        <a:pt x="670875" y="343070"/>
                        <a:pt x="703710" y="341578"/>
                      </a:cubicBezTo>
                      <a:cubicBezTo>
                        <a:pt x="716396" y="340085"/>
                        <a:pt x="732814" y="335608"/>
                        <a:pt x="739530" y="352772"/>
                      </a:cubicBezTo>
                      <a:cubicBezTo>
                        <a:pt x="744754" y="366204"/>
                        <a:pt x="735799" y="380383"/>
                        <a:pt x="725351" y="387845"/>
                      </a:cubicBezTo>
                      <a:cubicBezTo>
                        <a:pt x="689531" y="411725"/>
                        <a:pt x="694009" y="460977"/>
                        <a:pt x="701471" y="479633"/>
                      </a:cubicBezTo>
                      <a:cubicBezTo>
                        <a:pt x="723113" y="534109"/>
                        <a:pt x="705203" y="576645"/>
                        <a:pt x="687293" y="622913"/>
                      </a:cubicBezTo>
                      <a:cubicBezTo>
                        <a:pt x="604459" y="536348"/>
                        <a:pt x="464165" y="510229"/>
                        <a:pt x="366407" y="443067"/>
                      </a:cubicBezTo>
                      <a:lnTo>
                        <a:pt x="366407" y="443067"/>
                      </a:lnTo>
                      <a:close/>
                    </a:path>
                  </a:pathLst>
                </a:custGeom>
                <a:solidFill>
                  <a:srgbClr val="774200"/>
                </a:solidFill>
                <a:ln w="74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FAE8541-B265-45A6-9B04-897789F4F4B8}"/>
                  </a:ext>
                </a:extLst>
              </p:cNvPr>
              <p:cNvSpPr/>
              <p:nvPr/>
            </p:nvSpPr>
            <p:spPr>
              <a:xfrm rot="1166212">
                <a:off x="2880400" y="2424040"/>
                <a:ext cx="407504" cy="38786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D40B5C-6DDE-4A6C-A6C9-BBB1BE09047B}"/>
                  </a:ext>
                </a:extLst>
              </p:cNvPr>
              <p:cNvSpPr/>
              <p:nvPr/>
            </p:nvSpPr>
            <p:spPr>
              <a:xfrm rot="2048575">
                <a:off x="1872960" y="2604987"/>
                <a:ext cx="407504" cy="38786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Text Placeholder 10">
              <a:extLst>
                <a:ext uri="{FF2B5EF4-FFF2-40B4-BE49-F238E27FC236}">
                  <a16:creationId xmlns:a16="http://schemas.microsoft.com/office/drawing/2014/main" id="{3A382762-E1A4-4B50-AD09-1A64A1FD62B9}"/>
                </a:ext>
              </a:extLst>
            </p:cNvPr>
            <p:cNvSpPr txBox="1">
              <a:spLocks/>
            </p:cNvSpPr>
            <p:nvPr/>
          </p:nvSpPr>
          <p:spPr>
            <a:xfrm rot="18259183">
              <a:off x="-505630" y="3642978"/>
              <a:ext cx="4294641" cy="561202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44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BUGS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E19EACC-1FA9-4DBD-8402-9546FD787DB5}"/>
              </a:ext>
            </a:extLst>
          </p:cNvPr>
          <p:cNvSpPr txBox="1"/>
          <p:nvPr/>
        </p:nvSpPr>
        <p:spPr>
          <a:xfrm>
            <a:off x="7486345" y="1977910"/>
            <a:ext cx="4008039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Getting comfortable with new environments and tech stack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Aligning with the best industry practices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Thinking of scalability and resourcefulness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Resolving dependency issues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E2CB36-351E-498F-B4CD-207B694D93D4}"/>
              </a:ext>
            </a:extLst>
          </p:cNvPr>
          <p:cNvSpPr txBox="1"/>
          <p:nvPr/>
        </p:nvSpPr>
        <p:spPr>
          <a:xfrm>
            <a:off x="7382052" y="846366"/>
            <a:ext cx="4340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0306957-581C-49A6-879D-1E472272F028}"/>
              </a:ext>
            </a:extLst>
          </p:cNvPr>
          <p:cNvGrpSpPr/>
          <p:nvPr/>
        </p:nvGrpSpPr>
        <p:grpSpPr>
          <a:xfrm>
            <a:off x="5915331" y="1999995"/>
            <a:ext cx="5961910" cy="3855841"/>
            <a:chOff x="428931" y="1889464"/>
            <a:chExt cx="5961910" cy="38558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9687D4-E17F-4429-A317-ACA1D0217444}"/>
                </a:ext>
              </a:extLst>
            </p:cNvPr>
            <p:cNvGrpSpPr/>
            <p:nvPr/>
          </p:nvGrpSpPr>
          <p:grpSpPr>
            <a:xfrm rot="10800000" flipH="1">
              <a:off x="3003246" y="2774611"/>
              <a:ext cx="197051" cy="1538514"/>
              <a:chOff x="10641180" y="438150"/>
              <a:chExt cx="247650" cy="1828800"/>
            </a:xfrm>
            <a:solidFill>
              <a:schemeClr val="accent2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2BCD8F0-65CC-4F30-BF6C-866B5F5E33E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8C095E15-2B0D-4800-8F51-D9789017A35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459167-7B2B-43FE-AA84-B4F6B427438C}"/>
                </a:ext>
              </a:extLst>
            </p:cNvPr>
            <p:cNvGrpSpPr/>
            <p:nvPr/>
          </p:nvGrpSpPr>
          <p:grpSpPr>
            <a:xfrm rot="10800000" flipH="1">
              <a:off x="883087" y="2979395"/>
              <a:ext cx="197051" cy="1455146"/>
              <a:chOff x="10641180" y="438150"/>
              <a:chExt cx="247650" cy="1828800"/>
            </a:xfrm>
            <a:solidFill>
              <a:schemeClr val="accent2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FEBBB303-6CB7-49FF-911A-0DCEDDC1EE5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4DAF506D-F766-4FDC-8B87-0125FDC8E74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32067D-9B82-49C4-922D-92A35B350B6C}"/>
                </a:ext>
              </a:extLst>
            </p:cNvPr>
            <p:cNvGrpSpPr/>
            <p:nvPr/>
          </p:nvGrpSpPr>
          <p:grpSpPr>
            <a:xfrm rot="10800000" flipH="1">
              <a:off x="3714509" y="3182303"/>
              <a:ext cx="197051" cy="1673418"/>
              <a:chOff x="10641180" y="362514"/>
              <a:chExt cx="247650" cy="1989158"/>
            </a:xfrm>
            <a:solidFill>
              <a:schemeClr val="accent1"/>
            </a:solidFill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93CD66EB-9058-4528-8197-5B191F5A3E7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BF9829C-ED89-4580-B726-F8C52B81520B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8CC12A-89B8-4A6E-8CAA-F67AD7CE9715}"/>
                </a:ext>
              </a:extLst>
            </p:cNvPr>
            <p:cNvGrpSpPr/>
            <p:nvPr/>
          </p:nvGrpSpPr>
          <p:grpSpPr>
            <a:xfrm rot="10800000" flipH="1">
              <a:off x="1342163" y="3020854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9AD2808-8B93-457D-8D9D-1410D02BE25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D7BFAF-1DBC-45EA-99C5-6F7DFF7766D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8F9AC8-FB24-48A2-9CC2-10805706D650}"/>
                </a:ext>
              </a:extLst>
            </p:cNvPr>
            <p:cNvGrpSpPr/>
            <p:nvPr/>
          </p:nvGrpSpPr>
          <p:grpSpPr>
            <a:xfrm rot="10800000" flipH="1">
              <a:off x="2070894" y="1889464"/>
              <a:ext cx="197051" cy="1455146"/>
              <a:chOff x="10630391" y="1182550"/>
              <a:chExt cx="247650" cy="1828800"/>
            </a:xfrm>
            <a:solidFill>
              <a:schemeClr val="accent2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C115F07-A056-4804-9224-E79C9F33706E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A959788-63D4-4538-AF73-132821C39910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9FDEFC-15B7-4437-87A6-C71908264829}"/>
                </a:ext>
              </a:extLst>
            </p:cNvPr>
            <p:cNvGrpSpPr/>
            <p:nvPr/>
          </p:nvGrpSpPr>
          <p:grpSpPr>
            <a:xfrm rot="10800000" flipH="1">
              <a:off x="4458420" y="2985359"/>
              <a:ext cx="197051" cy="1455146"/>
              <a:chOff x="10662618" y="438150"/>
              <a:chExt cx="247650" cy="1828800"/>
            </a:xfrm>
            <a:solidFill>
              <a:schemeClr val="accent1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1E8116DC-557D-4F96-88FE-FDD3381FE1C1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7DC824E5-21DB-426A-BBC8-D87A91B907BA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A0D24D-63B7-47D0-9D7B-D8BAA5EDBE70}"/>
                </a:ext>
              </a:extLst>
            </p:cNvPr>
            <p:cNvGrpSpPr/>
            <p:nvPr/>
          </p:nvGrpSpPr>
          <p:grpSpPr>
            <a:xfrm rot="10800000" flipH="1">
              <a:off x="3990486" y="3316174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6B060D8-0C0B-4BB2-9AF7-53B64072D0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AC02AE21-2331-4C4C-8C17-1AD02BC4D74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F6B452-0535-4A34-92D1-35C2FA39FB0A}"/>
                </a:ext>
              </a:extLst>
            </p:cNvPr>
            <p:cNvGrpSpPr/>
            <p:nvPr/>
          </p:nvGrpSpPr>
          <p:grpSpPr>
            <a:xfrm rot="10800000" flipH="1">
              <a:off x="4216912" y="2833046"/>
              <a:ext cx="197051" cy="1455146"/>
              <a:chOff x="10641180" y="438150"/>
              <a:chExt cx="247650" cy="1828800"/>
            </a:xfrm>
            <a:solidFill>
              <a:schemeClr val="accent2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4A3CCAB1-7581-419C-AF43-85B9C44893E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B2CDE79-F5FB-4E05-AB9F-FDE724E980D1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19A4F7-F6A6-4385-8FB7-9371329A1969}"/>
                </a:ext>
              </a:extLst>
            </p:cNvPr>
            <p:cNvGrpSpPr/>
            <p:nvPr/>
          </p:nvGrpSpPr>
          <p:grpSpPr>
            <a:xfrm rot="10800000" flipH="1">
              <a:off x="1594349" y="2198799"/>
              <a:ext cx="197051" cy="1455146"/>
              <a:chOff x="10653055" y="438150"/>
              <a:chExt cx="247650" cy="1828800"/>
            </a:xfrm>
            <a:solidFill>
              <a:schemeClr val="accent2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CA1D2FD-682A-4531-B4D2-15B1C1F7550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25359F3-3E6F-46CF-83D6-46136BF7EE08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18408F-53A0-459D-97D0-CEC8C9D4B3DC}"/>
                </a:ext>
              </a:extLst>
            </p:cNvPr>
            <p:cNvGrpSpPr/>
            <p:nvPr/>
          </p:nvGrpSpPr>
          <p:grpSpPr>
            <a:xfrm rot="10800000" flipH="1">
              <a:off x="1827638" y="2309215"/>
              <a:ext cx="197051" cy="873087"/>
              <a:chOff x="10641180" y="500718"/>
              <a:chExt cx="247650" cy="1097280"/>
            </a:xfrm>
            <a:solidFill>
              <a:schemeClr val="accent2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5A172048-1313-4451-B4EA-5FCBFB8ED6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4813E9E-B9E4-45E8-B517-55C108D1F58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1AA802-282B-4894-8295-E780286A73AD}"/>
                </a:ext>
              </a:extLst>
            </p:cNvPr>
            <p:cNvGrpSpPr/>
            <p:nvPr/>
          </p:nvGrpSpPr>
          <p:grpSpPr>
            <a:xfrm rot="10800000" flipH="1">
              <a:off x="653548" y="3555421"/>
              <a:ext cx="197051" cy="873087"/>
              <a:chOff x="10641180" y="500718"/>
              <a:chExt cx="247650" cy="1097280"/>
            </a:xfrm>
            <a:solidFill>
              <a:schemeClr val="accent2"/>
            </a:solidFill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9D70FFCA-3DAD-487B-8E69-083595E60C1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574CF94-1E5D-4B28-84B1-1D7F4B141C1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61672D0-4C9A-4221-953A-5074161BEE8A}"/>
                </a:ext>
              </a:extLst>
            </p:cNvPr>
            <p:cNvGrpSpPr/>
            <p:nvPr/>
          </p:nvGrpSpPr>
          <p:grpSpPr>
            <a:xfrm rot="10800000" flipH="1">
              <a:off x="428931" y="3518667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47E83753-87A0-4F69-A62A-BA4E986FCC2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676A6A5-FFD3-4FA5-946F-63B534DA2310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E95B4A-7D73-4F44-AA00-5AE1B1B9E5EE}"/>
                </a:ext>
              </a:extLst>
            </p:cNvPr>
            <p:cNvGrpSpPr/>
            <p:nvPr/>
          </p:nvGrpSpPr>
          <p:grpSpPr>
            <a:xfrm rot="10800000" flipH="1">
              <a:off x="5902145" y="4133705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E8E5BDC-93ED-49D2-BE7C-E469F789181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E334B14-5A67-41D4-88F4-BF8685FDE70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C7E6EB-5BC7-4EEB-953F-030351E5E477}"/>
                </a:ext>
              </a:extLst>
            </p:cNvPr>
            <p:cNvGrpSpPr/>
            <p:nvPr/>
          </p:nvGrpSpPr>
          <p:grpSpPr>
            <a:xfrm rot="10800000" flipH="1">
              <a:off x="5188901" y="3300670"/>
              <a:ext cx="197051" cy="1538514"/>
              <a:chOff x="10641180" y="438150"/>
              <a:chExt cx="247650" cy="1828800"/>
            </a:xfrm>
            <a:solidFill>
              <a:schemeClr val="accent2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7943547-7CDA-40D2-8CF2-8B5DDFD52C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4D3BBE9-EED8-4175-99FD-5FB7D552E48C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615708-C7FB-4290-A43F-D66468F52F09}"/>
                </a:ext>
              </a:extLst>
            </p:cNvPr>
            <p:cNvGrpSpPr/>
            <p:nvPr/>
          </p:nvGrpSpPr>
          <p:grpSpPr>
            <a:xfrm rot="10800000" flipH="1">
              <a:off x="4941130" y="3676395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8F858BFB-EB93-455D-B7DB-8CD77D863DA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F79F8F6-79D2-4632-B7F8-E35A97E4680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E9E3D7-394C-497F-A23D-7EFD65A288BF}"/>
                </a:ext>
              </a:extLst>
            </p:cNvPr>
            <p:cNvGrpSpPr/>
            <p:nvPr/>
          </p:nvGrpSpPr>
          <p:grpSpPr>
            <a:xfrm rot="10800000" flipH="1">
              <a:off x="5419938" y="3590496"/>
              <a:ext cx="197051" cy="873087"/>
              <a:chOff x="10641180" y="500718"/>
              <a:chExt cx="247650" cy="1097280"/>
            </a:xfrm>
            <a:solidFill>
              <a:schemeClr val="accent2"/>
            </a:solidFill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63D7721-56FB-4478-ADC5-FD2B940F0FE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D536DF5-B1EE-494B-B63D-FAD843ACAEB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BE70F2-EAF8-40D4-B680-E33FAB92D58D}"/>
                </a:ext>
              </a:extLst>
            </p:cNvPr>
            <p:cNvGrpSpPr/>
            <p:nvPr/>
          </p:nvGrpSpPr>
          <p:grpSpPr>
            <a:xfrm rot="10800000" flipH="1">
              <a:off x="4714221" y="3409318"/>
              <a:ext cx="197051" cy="1455146"/>
              <a:chOff x="10641180" y="438150"/>
              <a:chExt cx="247650" cy="1828800"/>
            </a:xfrm>
            <a:solidFill>
              <a:schemeClr val="accent1"/>
            </a:solidFill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23B5E78-77B0-49B0-B030-CEE77FF198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98E30F1A-11DD-4373-A713-998F3E49685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39E1DF7-FA4F-41C7-9A6E-362C9E92485E}"/>
                </a:ext>
              </a:extLst>
            </p:cNvPr>
            <p:cNvGrpSpPr/>
            <p:nvPr/>
          </p:nvGrpSpPr>
          <p:grpSpPr>
            <a:xfrm rot="10800000" flipH="1">
              <a:off x="1114826" y="2630324"/>
              <a:ext cx="197051" cy="1455146"/>
              <a:chOff x="10641180" y="438150"/>
              <a:chExt cx="247650" cy="1828800"/>
            </a:xfrm>
            <a:solidFill>
              <a:schemeClr val="accent2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92D9730-93AA-48B3-B57A-E367C0E1CFF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E3312659-BA9A-4ECA-822D-4B94F8D81F1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5D1763-CBF6-4586-9CD2-B663C42562BE}"/>
                </a:ext>
              </a:extLst>
            </p:cNvPr>
            <p:cNvGrpSpPr/>
            <p:nvPr/>
          </p:nvGrpSpPr>
          <p:grpSpPr>
            <a:xfrm rot="10800000" flipH="1">
              <a:off x="2297706" y="2563761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54EDE38-B10F-493E-B92A-B349B61E1B6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54FD46C-D46E-43B2-ABAE-FAC18A8D8E5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29A596-1455-4C75-8860-A4A3D55E0320}"/>
                </a:ext>
              </a:extLst>
            </p:cNvPr>
            <p:cNvGrpSpPr/>
            <p:nvPr/>
          </p:nvGrpSpPr>
          <p:grpSpPr>
            <a:xfrm rot="10800000" flipH="1">
              <a:off x="2545997" y="2990843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87EF85B-CA3B-46BF-9077-75C8C9A32F1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2F7BE6C-4B8B-4F1F-92EB-3C91DD0BC0D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C256E30-9E7A-409C-992E-59CACFB449A1}"/>
                </a:ext>
              </a:extLst>
            </p:cNvPr>
            <p:cNvGrpSpPr/>
            <p:nvPr/>
          </p:nvGrpSpPr>
          <p:grpSpPr>
            <a:xfrm rot="10800000" flipH="1">
              <a:off x="2780136" y="3217401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FDBCB4-4653-46D1-A934-1D9EFF45AE2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42ECFB3-CFB4-4B4A-85D9-EA0D6F01F6F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6101D4-6406-40B3-94A2-0D8E9ACAAC59}"/>
                </a:ext>
              </a:extLst>
            </p:cNvPr>
            <p:cNvGrpSpPr/>
            <p:nvPr/>
          </p:nvGrpSpPr>
          <p:grpSpPr>
            <a:xfrm rot="10800000" flipH="1">
              <a:off x="3488562" y="2978246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C967407-75A5-4442-A2A8-70BD255B847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E9B7568E-FA68-4897-8914-C3F12B1606F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7FE2419-0C96-4342-B612-CFB57D8DC517}"/>
                </a:ext>
              </a:extLst>
            </p:cNvPr>
            <p:cNvGrpSpPr/>
            <p:nvPr/>
          </p:nvGrpSpPr>
          <p:grpSpPr>
            <a:xfrm rot="10800000" flipH="1">
              <a:off x="3228488" y="2307321"/>
              <a:ext cx="197051" cy="1455146"/>
              <a:chOff x="10641180" y="438150"/>
              <a:chExt cx="247650" cy="1828800"/>
            </a:xfrm>
            <a:solidFill>
              <a:schemeClr val="accent1"/>
            </a:solidFill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C2EA8159-5493-446B-97AF-AC5C3D95477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AEACDBF-B739-4BF3-A368-50C78887C38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EE619C3-56B5-4F43-B084-2BAD10FA55B4}"/>
                </a:ext>
              </a:extLst>
            </p:cNvPr>
            <p:cNvGrpSpPr/>
            <p:nvPr/>
          </p:nvGrpSpPr>
          <p:grpSpPr>
            <a:xfrm rot="10800000" flipH="1">
              <a:off x="5650127" y="4050003"/>
              <a:ext cx="197051" cy="873087"/>
              <a:chOff x="10641180" y="500718"/>
              <a:chExt cx="247650" cy="1097280"/>
            </a:xfrm>
            <a:solidFill>
              <a:schemeClr val="accent1"/>
            </a:solidFill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4885136-9868-4470-A92A-04A6BBDCED4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EFC2D86-0B45-4D9E-90AE-F0F8297B8A2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8257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062B726-89FC-4A27-9D02-5A653491A660}"/>
                </a:ext>
              </a:extLst>
            </p:cNvPr>
            <p:cNvGrpSpPr/>
            <p:nvPr/>
          </p:nvGrpSpPr>
          <p:grpSpPr>
            <a:xfrm rot="10800000" flipH="1">
              <a:off x="6193790" y="4206791"/>
              <a:ext cx="197051" cy="1538514"/>
              <a:chOff x="10641180" y="438150"/>
              <a:chExt cx="247650" cy="1828800"/>
            </a:xfrm>
            <a:solidFill>
              <a:schemeClr val="accent1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8844908-E96E-410E-A66A-A603F80A429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D607268-E8E7-4DAF-856A-AC69C3B7E5BA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C89F886-889D-4C21-9AFD-0E1684E5D96F}"/>
              </a:ext>
            </a:extLst>
          </p:cNvPr>
          <p:cNvGrpSpPr/>
          <p:nvPr/>
        </p:nvGrpSpPr>
        <p:grpSpPr>
          <a:xfrm>
            <a:off x="8690026" y="418644"/>
            <a:ext cx="1057294" cy="2509800"/>
            <a:chOff x="3203626" y="308113"/>
            <a:chExt cx="1057294" cy="2509800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9339F92-8B97-40F5-8AE2-017186DE753C}"/>
                </a:ext>
              </a:extLst>
            </p:cNvPr>
            <p:cNvSpPr/>
            <p:nvPr/>
          </p:nvSpPr>
          <p:spPr>
            <a:xfrm rot="9900000">
              <a:off x="3203626" y="1153022"/>
              <a:ext cx="1057294" cy="1664891"/>
            </a:xfrm>
            <a:custGeom>
              <a:avLst/>
              <a:gdLst>
                <a:gd name="connsiteX0" fmla="*/ 897402 w 930482"/>
                <a:gd name="connsiteY0" fmla="*/ 873838 h 1464648"/>
                <a:gd name="connsiteX1" fmla="*/ 793671 w 930482"/>
                <a:gd name="connsiteY1" fmla="*/ 1069240 h 1464648"/>
                <a:gd name="connsiteX2" fmla="*/ 603439 w 930482"/>
                <a:gd name="connsiteY2" fmla="*/ 1334255 h 1464648"/>
                <a:gd name="connsiteX3" fmla="*/ 568632 w 930482"/>
                <a:gd name="connsiteY3" fmla="*/ 1464867 h 1464648"/>
                <a:gd name="connsiteX4" fmla="*/ 547954 w 930482"/>
                <a:gd name="connsiteY4" fmla="*/ 1460043 h 1464648"/>
                <a:gd name="connsiteX5" fmla="*/ 387015 w 930482"/>
                <a:gd name="connsiteY5" fmla="*/ 1371130 h 1464648"/>
                <a:gd name="connsiteX6" fmla="*/ 238827 w 930482"/>
                <a:gd name="connsiteY6" fmla="*/ 1317369 h 1464648"/>
                <a:gd name="connsiteX7" fmla="*/ 126136 w 930482"/>
                <a:gd name="connsiteY7" fmla="*/ 1308753 h 1464648"/>
                <a:gd name="connsiteX8" fmla="*/ 54109 w 930482"/>
                <a:gd name="connsiteY8" fmla="*/ 1173661 h 1464648"/>
                <a:gd name="connsiteX9" fmla="*/ 4 w 930482"/>
                <a:gd name="connsiteY9" fmla="*/ 913815 h 1464648"/>
                <a:gd name="connsiteX10" fmla="*/ 23438 w 930482"/>
                <a:gd name="connsiteY10" fmla="*/ 783892 h 1464648"/>
                <a:gd name="connsiteX11" fmla="*/ 51697 w 930482"/>
                <a:gd name="connsiteY11" fmla="*/ 406185 h 1464648"/>
                <a:gd name="connsiteX12" fmla="*/ 54454 w 930482"/>
                <a:gd name="connsiteY12" fmla="*/ 396191 h 1464648"/>
                <a:gd name="connsiteX13" fmla="*/ 99255 w 930482"/>
                <a:gd name="connsiteY13" fmla="*/ 389987 h 1464648"/>
                <a:gd name="connsiteX14" fmla="*/ 160943 w 930482"/>
                <a:gd name="connsiteY14" fmla="*/ 415145 h 1464648"/>
                <a:gd name="connsiteX15" fmla="*/ 191269 w 930482"/>
                <a:gd name="connsiteY15" fmla="*/ 492685 h 1464648"/>
                <a:gd name="connsiteX16" fmla="*/ 206433 w 930482"/>
                <a:gd name="connsiteY16" fmla="*/ 640873 h 1464648"/>
                <a:gd name="connsiteX17" fmla="*/ 207122 w 930482"/>
                <a:gd name="connsiteY17" fmla="*/ 710832 h 1464648"/>
                <a:gd name="connsiteX18" fmla="*/ 207811 w 930482"/>
                <a:gd name="connsiteY18" fmla="*/ 774242 h 1464648"/>
                <a:gd name="connsiteX19" fmla="*/ 246065 w 930482"/>
                <a:gd name="connsiteY19" fmla="*/ 673612 h 1464648"/>
                <a:gd name="connsiteX20" fmla="*/ 361513 w 930482"/>
                <a:gd name="connsiteY20" fmla="*/ 376547 h 1464648"/>
                <a:gd name="connsiteX21" fmla="*/ 472482 w 930482"/>
                <a:gd name="connsiteY21" fmla="*/ 93611 h 1464648"/>
                <a:gd name="connsiteX22" fmla="*/ 522452 w 930482"/>
                <a:gd name="connsiteY22" fmla="*/ 20207 h 1464648"/>
                <a:gd name="connsiteX23" fmla="*/ 573457 w 930482"/>
                <a:gd name="connsiteY23" fmla="*/ 1252 h 1464648"/>
                <a:gd name="connsiteX24" fmla="*/ 606540 w 930482"/>
                <a:gd name="connsiteY24" fmla="*/ 119458 h 1464648"/>
                <a:gd name="connsiteX25" fmla="*/ 578970 w 930482"/>
                <a:gd name="connsiteY25" fmla="*/ 237319 h 1464648"/>
                <a:gd name="connsiteX26" fmla="*/ 528656 w 930482"/>
                <a:gd name="connsiteY26" fmla="*/ 414800 h 1464648"/>
                <a:gd name="connsiteX27" fmla="*/ 506600 w 930482"/>
                <a:gd name="connsiteY27" fmla="*/ 586423 h 1464648"/>
                <a:gd name="connsiteX28" fmla="*/ 518317 w 930482"/>
                <a:gd name="connsiteY28" fmla="*/ 602275 h 1464648"/>
                <a:gd name="connsiteX29" fmla="*/ 532102 w 930482"/>
                <a:gd name="connsiteY29" fmla="*/ 589869 h 1464648"/>
                <a:gd name="connsiteX30" fmla="*/ 626528 w 930482"/>
                <a:gd name="connsiteY30" fmla="*/ 480279 h 1464648"/>
                <a:gd name="connsiteX31" fmla="*/ 718888 w 930482"/>
                <a:gd name="connsiteY31" fmla="*/ 415145 h 1464648"/>
                <a:gd name="connsiteX32" fmla="*/ 778852 w 930482"/>
                <a:gd name="connsiteY32" fmla="*/ 453398 h 1464648"/>
                <a:gd name="connsiteX33" fmla="*/ 781954 w 930482"/>
                <a:gd name="connsiteY33" fmla="*/ 508193 h 1464648"/>
                <a:gd name="connsiteX34" fmla="*/ 761276 w 930482"/>
                <a:gd name="connsiteY34" fmla="*/ 559887 h 1464648"/>
                <a:gd name="connsiteX35" fmla="*/ 839850 w 930482"/>
                <a:gd name="connsiteY35" fmla="*/ 538520 h 1464648"/>
                <a:gd name="connsiteX36" fmla="*/ 887753 w 930482"/>
                <a:gd name="connsiteY36" fmla="*/ 610202 h 1464648"/>
                <a:gd name="connsiteX37" fmla="*/ 870866 w 930482"/>
                <a:gd name="connsiteY37" fmla="*/ 697736 h 1464648"/>
                <a:gd name="connsiteX38" fmla="*/ 931520 w 930482"/>
                <a:gd name="connsiteY38" fmla="*/ 770451 h 1464648"/>
                <a:gd name="connsiteX39" fmla="*/ 897402 w 930482"/>
                <a:gd name="connsiteY39" fmla="*/ 873838 h 1464648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18317 w 931855"/>
                <a:gd name="connsiteY28" fmla="*/ 60227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18317 w 931855"/>
                <a:gd name="connsiteY28" fmla="*/ 60227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05617 w 931855"/>
                <a:gd name="connsiteY28" fmla="*/ 59973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485297 w 931855"/>
                <a:gd name="connsiteY28" fmla="*/ 57941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0364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0364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3816 w 931855"/>
                <a:gd name="connsiteY33" fmla="*/ 56496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31855" h="1467365">
                  <a:moveTo>
                    <a:pt x="897402" y="873838"/>
                  </a:moveTo>
                  <a:cubicBezTo>
                    <a:pt x="862595" y="938283"/>
                    <a:pt x="832613" y="1006518"/>
                    <a:pt x="793671" y="1069240"/>
                  </a:cubicBezTo>
                  <a:cubicBezTo>
                    <a:pt x="736119" y="1162633"/>
                    <a:pt x="633849" y="1266914"/>
                    <a:pt x="603439" y="1334255"/>
                  </a:cubicBezTo>
                  <a:cubicBezTo>
                    <a:pt x="578633" y="1389186"/>
                    <a:pt x="615488" y="1417590"/>
                    <a:pt x="583872" y="1459787"/>
                  </a:cubicBezTo>
                  <a:cubicBezTo>
                    <a:pt x="575601" y="1463234"/>
                    <a:pt x="580764" y="1474819"/>
                    <a:pt x="547954" y="1460043"/>
                  </a:cubicBezTo>
                  <a:cubicBezTo>
                    <a:pt x="515144" y="1445267"/>
                    <a:pt x="442155" y="1398355"/>
                    <a:pt x="387015" y="1371130"/>
                  </a:cubicBezTo>
                  <a:cubicBezTo>
                    <a:pt x="339802" y="1347695"/>
                    <a:pt x="291210" y="1326329"/>
                    <a:pt x="238827" y="1317369"/>
                  </a:cubicBezTo>
                  <a:cubicBezTo>
                    <a:pt x="201608" y="1311165"/>
                    <a:pt x="164044" y="1304962"/>
                    <a:pt x="126136" y="1308753"/>
                  </a:cubicBezTo>
                  <a:cubicBezTo>
                    <a:pt x="92707" y="1312199"/>
                    <a:pt x="63759" y="1200197"/>
                    <a:pt x="54109" y="1173661"/>
                  </a:cubicBezTo>
                  <a:cubicBezTo>
                    <a:pt x="24472" y="1090262"/>
                    <a:pt x="-341" y="1003072"/>
                    <a:pt x="4" y="913815"/>
                  </a:cubicBezTo>
                  <a:cubicBezTo>
                    <a:pt x="4" y="869358"/>
                    <a:pt x="15167" y="827314"/>
                    <a:pt x="23438" y="783892"/>
                  </a:cubicBezTo>
                  <a:cubicBezTo>
                    <a:pt x="47217" y="659827"/>
                    <a:pt x="47561" y="532317"/>
                    <a:pt x="51697" y="406185"/>
                  </a:cubicBezTo>
                  <a:cubicBezTo>
                    <a:pt x="51697" y="402739"/>
                    <a:pt x="53076" y="399292"/>
                    <a:pt x="54454" y="396191"/>
                  </a:cubicBezTo>
                  <a:cubicBezTo>
                    <a:pt x="58934" y="386886"/>
                    <a:pt x="90295" y="389987"/>
                    <a:pt x="99255" y="389987"/>
                  </a:cubicBezTo>
                  <a:cubicBezTo>
                    <a:pt x="123723" y="390332"/>
                    <a:pt x="144401" y="395157"/>
                    <a:pt x="160943" y="415145"/>
                  </a:cubicBezTo>
                  <a:cubicBezTo>
                    <a:pt x="179208" y="436512"/>
                    <a:pt x="186100" y="465115"/>
                    <a:pt x="191269" y="492685"/>
                  </a:cubicBezTo>
                  <a:cubicBezTo>
                    <a:pt x="200574" y="541622"/>
                    <a:pt x="205744" y="591247"/>
                    <a:pt x="206433" y="640873"/>
                  </a:cubicBezTo>
                  <a:cubicBezTo>
                    <a:pt x="206777" y="664308"/>
                    <a:pt x="205744" y="687742"/>
                    <a:pt x="207122" y="710832"/>
                  </a:cubicBezTo>
                  <a:cubicBezTo>
                    <a:pt x="207811" y="729441"/>
                    <a:pt x="214015" y="756322"/>
                    <a:pt x="207811" y="774242"/>
                  </a:cubicBezTo>
                  <a:cubicBezTo>
                    <a:pt x="218495" y="744260"/>
                    <a:pt x="232280" y="708764"/>
                    <a:pt x="246065" y="673612"/>
                  </a:cubicBezTo>
                  <a:cubicBezTo>
                    <a:pt x="284662" y="574705"/>
                    <a:pt x="322915" y="475454"/>
                    <a:pt x="361513" y="376547"/>
                  </a:cubicBezTo>
                  <a:cubicBezTo>
                    <a:pt x="398388" y="282465"/>
                    <a:pt x="429404" y="184937"/>
                    <a:pt x="472482" y="93611"/>
                  </a:cubicBezTo>
                  <a:cubicBezTo>
                    <a:pt x="485233" y="66731"/>
                    <a:pt x="499707" y="40539"/>
                    <a:pt x="522452" y="20207"/>
                  </a:cubicBezTo>
                  <a:cubicBezTo>
                    <a:pt x="536237" y="7800"/>
                    <a:pt x="553813" y="-3917"/>
                    <a:pt x="573457" y="1252"/>
                  </a:cubicBezTo>
                  <a:cubicBezTo>
                    <a:pt x="620325" y="13659"/>
                    <a:pt x="611710" y="84307"/>
                    <a:pt x="606540" y="119458"/>
                  </a:cubicBezTo>
                  <a:cubicBezTo>
                    <a:pt x="600682" y="159434"/>
                    <a:pt x="591951" y="188095"/>
                    <a:pt x="578970" y="237319"/>
                  </a:cubicBezTo>
                  <a:cubicBezTo>
                    <a:pt x="565989" y="286543"/>
                    <a:pt x="543819" y="355525"/>
                    <a:pt x="528656" y="414800"/>
                  </a:cubicBezTo>
                  <a:cubicBezTo>
                    <a:pt x="516249" y="463048"/>
                    <a:pt x="496899" y="511397"/>
                    <a:pt x="491360" y="583883"/>
                  </a:cubicBezTo>
                  <a:cubicBezTo>
                    <a:pt x="484314" y="620681"/>
                    <a:pt x="505764" y="601210"/>
                    <a:pt x="527022" y="582249"/>
                  </a:cubicBezTo>
                  <a:cubicBezTo>
                    <a:pt x="548280" y="563288"/>
                    <a:pt x="589470" y="497970"/>
                    <a:pt x="618908" y="470119"/>
                  </a:cubicBezTo>
                  <a:cubicBezTo>
                    <a:pt x="648346" y="442268"/>
                    <a:pt x="676991" y="417932"/>
                    <a:pt x="703648" y="415145"/>
                  </a:cubicBezTo>
                  <a:cubicBezTo>
                    <a:pt x="730305" y="412358"/>
                    <a:pt x="765801" y="437890"/>
                    <a:pt x="778852" y="453398"/>
                  </a:cubicBezTo>
                  <a:cubicBezTo>
                    <a:pt x="791903" y="468906"/>
                    <a:pt x="786089" y="489928"/>
                    <a:pt x="781954" y="508193"/>
                  </a:cubicBezTo>
                  <a:cubicBezTo>
                    <a:pt x="777818" y="526114"/>
                    <a:pt x="772087" y="548080"/>
                    <a:pt x="763816" y="564967"/>
                  </a:cubicBezTo>
                  <a:cubicBezTo>
                    <a:pt x="776567" y="538431"/>
                    <a:pt x="819194" y="530981"/>
                    <a:pt x="839850" y="538520"/>
                  </a:cubicBezTo>
                  <a:cubicBezTo>
                    <a:pt x="860506" y="546059"/>
                    <a:pt x="884307" y="580219"/>
                    <a:pt x="887753" y="610202"/>
                  </a:cubicBezTo>
                  <a:cubicBezTo>
                    <a:pt x="891199" y="640184"/>
                    <a:pt x="882928" y="670166"/>
                    <a:pt x="870866" y="697736"/>
                  </a:cubicBezTo>
                  <a:cubicBezTo>
                    <a:pt x="915323" y="697391"/>
                    <a:pt x="927729" y="728407"/>
                    <a:pt x="931520" y="770451"/>
                  </a:cubicBezTo>
                  <a:cubicBezTo>
                    <a:pt x="934622" y="810428"/>
                    <a:pt x="915667" y="839721"/>
                    <a:pt x="897402" y="873838"/>
                  </a:cubicBezTo>
                  <a:close/>
                </a:path>
              </a:pathLst>
            </a:custGeom>
            <a:solidFill>
              <a:srgbClr val="FDB98A"/>
            </a:solidFill>
            <a:ln w="3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Rectangle 165">
              <a:extLst>
                <a:ext uri="{FF2B5EF4-FFF2-40B4-BE49-F238E27FC236}">
                  <a16:creationId xmlns:a16="http://schemas.microsoft.com/office/drawing/2014/main" id="{1A330FB0-16DF-44DB-966E-4977975E5DC0}"/>
                </a:ext>
              </a:extLst>
            </p:cNvPr>
            <p:cNvSpPr/>
            <p:nvPr/>
          </p:nvSpPr>
          <p:spPr>
            <a:xfrm rot="10632520">
              <a:off x="3339149" y="904048"/>
              <a:ext cx="644608" cy="410520"/>
            </a:xfrm>
            <a:custGeom>
              <a:avLst/>
              <a:gdLst>
                <a:gd name="connsiteX0" fmla="*/ 0 w 559412"/>
                <a:gd name="connsiteY0" fmla="*/ 0 h 351089"/>
                <a:gd name="connsiteX1" fmla="*/ 559412 w 559412"/>
                <a:gd name="connsiteY1" fmla="*/ 0 h 351089"/>
                <a:gd name="connsiteX2" fmla="*/ 559412 w 559412"/>
                <a:gd name="connsiteY2" fmla="*/ 351089 h 351089"/>
                <a:gd name="connsiteX3" fmla="*/ 0 w 559412"/>
                <a:gd name="connsiteY3" fmla="*/ 351089 h 351089"/>
                <a:gd name="connsiteX4" fmla="*/ 0 w 559412"/>
                <a:gd name="connsiteY4" fmla="*/ 0 h 351089"/>
                <a:gd name="connsiteX0" fmla="*/ 0 w 559412"/>
                <a:gd name="connsiteY0" fmla="*/ 0 h 351089"/>
                <a:gd name="connsiteX1" fmla="*/ 559412 w 559412"/>
                <a:gd name="connsiteY1" fmla="*/ 0 h 351089"/>
                <a:gd name="connsiteX2" fmla="*/ 559412 w 559412"/>
                <a:gd name="connsiteY2" fmla="*/ 351089 h 351089"/>
                <a:gd name="connsiteX3" fmla="*/ 0 w 559412"/>
                <a:gd name="connsiteY3" fmla="*/ 351089 h 351089"/>
                <a:gd name="connsiteX4" fmla="*/ 0 w 559412"/>
                <a:gd name="connsiteY4" fmla="*/ 0 h 351089"/>
                <a:gd name="connsiteX0" fmla="*/ 0 w 560341"/>
                <a:gd name="connsiteY0" fmla="*/ 67769 h 351089"/>
                <a:gd name="connsiteX1" fmla="*/ 560341 w 560341"/>
                <a:gd name="connsiteY1" fmla="*/ 0 h 351089"/>
                <a:gd name="connsiteX2" fmla="*/ 560341 w 560341"/>
                <a:gd name="connsiteY2" fmla="*/ 351089 h 351089"/>
                <a:gd name="connsiteX3" fmla="*/ 929 w 560341"/>
                <a:gd name="connsiteY3" fmla="*/ 351089 h 351089"/>
                <a:gd name="connsiteX4" fmla="*/ 0 w 560341"/>
                <a:gd name="connsiteY4" fmla="*/ 67769 h 351089"/>
                <a:gd name="connsiteX0" fmla="*/ 0 w 560413"/>
                <a:gd name="connsiteY0" fmla="*/ 31402 h 351089"/>
                <a:gd name="connsiteX1" fmla="*/ 560413 w 560413"/>
                <a:gd name="connsiteY1" fmla="*/ 0 h 351089"/>
                <a:gd name="connsiteX2" fmla="*/ 560413 w 560413"/>
                <a:gd name="connsiteY2" fmla="*/ 351089 h 351089"/>
                <a:gd name="connsiteX3" fmla="*/ 1001 w 560413"/>
                <a:gd name="connsiteY3" fmla="*/ 351089 h 351089"/>
                <a:gd name="connsiteX4" fmla="*/ 0 w 560413"/>
                <a:gd name="connsiteY4" fmla="*/ 31402 h 351089"/>
                <a:gd name="connsiteX0" fmla="*/ 0 w 564173"/>
                <a:gd name="connsiteY0" fmla="*/ 14024 h 351089"/>
                <a:gd name="connsiteX1" fmla="*/ 564173 w 564173"/>
                <a:gd name="connsiteY1" fmla="*/ 0 h 351089"/>
                <a:gd name="connsiteX2" fmla="*/ 564173 w 564173"/>
                <a:gd name="connsiteY2" fmla="*/ 351089 h 351089"/>
                <a:gd name="connsiteX3" fmla="*/ 4761 w 564173"/>
                <a:gd name="connsiteY3" fmla="*/ 351089 h 351089"/>
                <a:gd name="connsiteX4" fmla="*/ 0 w 564173"/>
                <a:gd name="connsiteY4" fmla="*/ 14024 h 351089"/>
                <a:gd name="connsiteX0" fmla="*/ 0 w 564173"/>
                <a:gd name="connsiteY0" fmla="*/ 14024 h 351089"/>
                <a:gd name="connsiteX1" fmla="*/ 564173 w 564173"/>
                <a:gd name="connsiteY1" fmla="*/ 0 h 351089"/>
                <a:gd name="connsiteX2" fmla="*/ 564173 w 564173"/>
                <a:gd name="connsiteY2" fmla="*/ 351089 h 351089"/>
                <a:gd name="connsiteX3" fmla="*/ 4761 w 564173"/>
                <a:gd name="connsiteY3" fmla="*/ 351089 h 351089"/>
                <a:gd name="connsiteX4" fmla="*/ 0 w 564173"/>
                <a:gd name="connsiteY4" fmla="*/ 14024 h 351089"/>
                <a:gd name="connsiteX0" fmla="*/ 2174 w 559437"/>
                <a:gd name="connsiteY0" fmla="*/ 9930 h 351089"/>
                <a:gd name="connsiteX1" fmla="*/ 559437 w 559437"/>
                <a:gd name="connsiteY1" fmla="*/ 0 h 351089"/>
                <a:gd name="connsiteX2" fmla="*/ 559437 w 559437"/>
                <a:gd name="connsiteY2" fmla="*/ 351089 h 351089"/>
                <a:gd name="connsiteX3" fmla="*/ 25 w 559437"/>
                <a:gd name="connsiteY3" fmla="*/ 351089 h 351089"/>
                <a:gd name="connsiteX4" fmla="*/ 2174 w 559437"/>
                <a:gd name="connsiteY4" fmla="*/ 9930 h 351089"/>
                <a:gd name="connsiteX0" fmla="*/ 2174 w 559437"/>
                <a:gd name="connsiteY0" fmla="*/ 26146 h 367305"/>
                <a:gd name="connsiteX1" fmla="*/ 289161 w 559437"/>
                <a:gd name="connsiteY1" fmla="*/ 55376 h 367305"/>
                <a:gd name="connsiteX2" fmla="*/ 559437 w 559437"/>
                <a:gd name="connsiteY2" fmla="*/ 16216 h 367305"/>
                <a:gd name="connsiteX3" fmla="*/ 559437 w 559437"/>
                <a:gd name="connsiteY3" fmla="*/ 367305 h 367305"/>
                <a:gd name="connsiteX4" fmla="*/ 25 w 559437"/>
                <a:gd name="connsiteY4" fmla="*/ 367305 h 367305"/>
                <a:gd name="connsiteX5" fmla="*/ 2174 w 559437"/>
                <a:gd name="connsiteY5" fmla="*/ 26146 h 367305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2540 h 363699"/>
                <a:gd name="connsiteX1" fmla="*/ 218982 w 559437"/>
                <a:gd name="connsiteY1" fmla="*/ 87744 h 363699"/>
                <a:gd name="connsiteX2" fmla="*/ 559437 w 559437"/>
                <a:gd name="connsiteY2" fmla="*/ 12610 h 363699"/>
                <a:gd name="connsiteX3" fmla="*/ 559437 w 559437"/>
                <a:gd name="connsiteY3" fmla="*/ 363699 h 363699"/>
                <a:gd name="connsiteX4" fmla="*/ 25 w 559437"/>
                <a:gd name="connsiteY4" fmla="*/ 363699 h 363699"/>
                <a:gd name="connsiteX5" fmla="*/ 2174 w 559437"/>
                <a:gd name="connsiteY5" fmla="*/ 22540 h 363699"/>
                <a:gd name="connsiteX0" fmla="*/ 2174 w 559437"/>
                <a:gd name="connsiteY0" fmla="*/ 30044 h 371203"/>
                <a:gd name="connsiteX1" fmla="*/ 198103 w 559437"/>
                <a:gd name="connsiteY1" fmla="*/ 34796 h 371203"/>
                <a:gd name="connsiteX2" fmla="*/ 559437 w 559437"/>
                <a:gd name="connsiteY2" fmla="*/ 20114 h 371203"/>
                <a:gd name="connsiteX3" fmla="*/ 559437 w 559437"/>
                <a:gd name="connsiteY3" fmla="*/ 371203 h 371203"/>
                <a:gd name="connsiteX4" fmla="*/ 25 w 559437"/>
                <a:gd name="connsiteY4" fmla="*/ 371203 h 371203"/>
                <a:gd name="connsiteX5" fmla="*/ 2174 w 559437"/>
                <a:gd name="connsiteY5" fmla="*/ 30044 h 371203"/>
                <a:gd name="connsiteX0" fmla="*/ 2174 w 559437"/>
                <a:gd name="connsiteY0" fmla="*/ 30044 h 371203"/>
                <a:gd name="connsiteX1" fmla="*/ 198103 w 559437"/>
                <a:gd name="connsiteY1" fmla="*/ 34796 h 371203"/>
                <a:gd name="connsiteX2" fmla="*/ 559437 w 559437"/>
                <a:gd name="connsiteY2" fmla="*/ 20114 h 371203"/>
                <a:gd name="connsiteX3" fmla="*/ 559437 w 559437"/>
                <a:gd name="connsiteY3" fmla="*/ 371203 h 371203"/>
                <a:gd name="connsiteX4" fmla="*/ 25 w 559437"/>
                <a:gd name="connsiteY4" fmla="*/ 371203 h 371203"/>
                <a:gd name="connsiteX5" fmla="*/ 2174 w 559437"/>
                <a:gd name="connsiteY5" fmla="*/ 30044 h 371203"/>
                <a:gd name="connsiteX0" fmla="*/ 2174 w 559437"/>
                <a:gd name="connsiteY0" fmla="*/ 28291 h 369450"/>
                <a:gd name="connsiteX1" fmla="*/ 198103 w 559437"/>
                <a:gd name="connsiteY1" fmla="*/ 33043 h 369450"/>
                <a:gd name="connsiteX2" fmla="*/ 559437 w 559437"/>
                <a:gd name="connsiteY2" fmla="*/ 18361 h 369450"/>
                <a:gd name="connsiteX3" fmla="*/ 559437 w 559437"/>
                <a:gd name="connsiteY3" fmla="*/ 369450 h 369450"/>
                <a:gd name="connsiteX4" fmla="*/ 25 w 559437"/>
                <a:gd name="connsiteY4" fmla="*/ 369450 h 369450"/>
                <a:gd name="connsiteX5" fmla="*/ 2174 w 559437"/>
                <a:gd name="connsiteY5" fmla="*/ 28291 h 369450"/>
                <a:gd name="connsiteX0" fmla="*/ 2174 w 559437"/>
                <a:gd name="connsiteY0" fmla="*/ 27229 h 368388"/>
                <a:gd name="connsiteX1" fmla="*/ 198103 w 559437"/>
                <a:gd name="connsiteY1" fmla="*/ 31981 h 368388"/>
                <a:gd name="connsiteX2" fmla="*/ 541522 w 559437"/>
                <a:gd name="connsiteY2" fmla="*/ 18577 h 368388"/>
                <a:gd name="connsiteX3" fmla="*/ 559437 w 559437"/>
                <a:gd name="connsiteY3" fmla="*/ 368388 h 368388"/>
                <a:gd name="connsiteX4" fmla="*/ 25 w 559437"/>
                <a:gd name="connsiteY4" fmla="*/ 368388 h 368388"/>
                <a:gd name="connsiteX5" fmla="*/ 2174 w 559437"/>
                <a:gd name="connsiteY5" fmla="*/ 27229 h 368388"/>
                <a:gd name="connsiteX0" fmla="*/ 2174 w 559437"/>
                <a:gd name="connsiteY0" fmla="*/ 8652 h 349811"/>
                <a:gd name="connsiteX1" fmla="*/ 198103 w 559437"/>
                <a:gd name="connsiteY1" fmla="*/ 13404 h 349811"/>
                <a:gd name="connsiteX2" fmla="*/ 541522 w 559437"/>
                <a:gd name="connsiteY2" fmla="*/ 0 h 349811"/>
                <a:gd name="connsiteX3" fmla="*/ 559437 w 559437"/>
                <a:gd name="connsiteY3" fmla="*/ 349811 h 349811"/>
                <a:gd name="connsiteX4" fmla="*/ 25 w 559437"/>
                <a:gd name="connsiteY4" fmla="*/ 349811 h 349811"/>
                <a:gd name="connsiteX5" fmla="*/ 2174 w 559437"/>
                <a:gd name="connsiteY5" fmla="*/ 8652 h 349811"/>
                <a:gd name="connsiteX0" fmla="*/ 2174 w 559437"/>
                <a:gd name="connsiteY0" fmla="*/ 8652 h 349811"/>
                <a:gd name="connsiteX1" fmla="*/ 198103 w 559437"/>
                <a:gd name="connsiteY1" fmla="*/ 13404 h 349811"/>
                <a:gd name="connsiteX2" fmla="*/ 541522 w 559437"/>
                <a:gd name="connsiteY2" fmla="*/ 0 h 349811"/>
                <a:gd name="connsiteX3" fmla="*/ 559437 w 559437"/>
                <a:gd name="connsiteY3" fmla="*/ 349811 h 349811"/>
                <a:gd name="connsiteX4" fmla="*/ 25 w 559437"/>
                <a:gd name="connsiteY4" fmla="*/ 349811 h 349811"/>
                <a:gd name="connsiteX5" fmla="*/ 2174 w 559437"/>
                <a:gd name="connsiteY5" fmla="*/ 8652 h 349811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45498 w 559437"/>
                <a:gd name="connsiteY2" fmla="*/ 11782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23344 w 559437"/>
                <a:gd name="connsiteY2" fmla="*/ 39462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23344 w 559437"/>
                <a:gd name="connsiteY2" fmla="*/ 39462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7502 w 564765"/>
                <a:gd name="connsiteY0" fmla="*/ 3278 h 344437"/>
                <a:gd name="connsiteX1" fmla="*/ 274757 w 564765"/>
                <a:gd name="connsiteY1" fmla="*/ 13388 h 344437"/>
                <a:gd name="connsiteX2" fmla="*/ 522023 w 564765"/>
                <a:gd name="connsiteY2" fmla="*/ 0 h 344437"/>
                <a:gd name="connsiteX3" fmla="*/ 564765 w 564765"/>
                <a:gd name="connsiteY3" fmla="*/ 344437 h 344437"/>
                <a:gd name="connsiteX4" fmla="*/ 5353 w 564765"/>
                <a:gd name="connsiteY4" fmla="*/ 344437 h 344437"/>
                <a:gd name="connsiteX5" fmla="*/ 7502 w 564765"/>
                <a:gd name="connsiteY5" fmla="*/ 3278 h 344437"/>
                <a:gd name="connsiteX0" fmla="*/ 10868 w 568131"/>
                <a:gd name="connsiteY0" fmla="*/ 3278 h 344437"/>
                <a:gd name="connsiteX1" fmla="*/ 278123 w 568131"/>
                <a:gd name="connsiteY1" fmla="*/ 13388 h 344437"/>
                <a:gd name="connsiteX2" fmla="*/ 525389 w 568131"/>
                <a:gd name="connsiteY2" fmla="*/ 0 h 344437"/>
                <a:gd name="connsiteX3" fmla="*/ 568131 w 568131"/>
                <a:gd name="connsiteY3" fmla="*/ 344437 h 344437"/>
                <a:gd name="connsiteX4" fmla="*/ 8719 w 568131"/>
                <a:gd name="connsiteY4" fmla="*/ 344437 h 344437"/>
                <a:gd name="connsiteX5" fmla="*/ 10868 w 568131"/>
                <a:gd name="connsiteY5" fmla="*/ 3278 h 344437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3612 h 344771"/>
                <a:gd name="connsiteX1" fmla="*/ 278123 w 568131"/>
                <a:gd name="connsiteY1" fmla="*/ 13722 h 344771"/>
                <a:gd name="connsiteX2" fmla="*/ 514921 w 568131"/>
                <a:gd name="connsiteY2" fmla="*/ 0 h 344771"/>
                <a:gd name="connsiteX3" fmla="*/ 568131 w 568131"/>
                <a:gd name="connsiteY3" fmla="*/ 344771 h 344771"/>
                <a:gd name="connsiteX4" fmla="*/ 8719 w 568131"/>
                <a:gd name="connsiteY4" fmla="*/ 344771 h 344771"/>
                <a:gd name="connsiteX5" fmla="*/ 10868 w 568131"/>
                <a:gd name="connsiteY5" fmla="*/ 3612 h 344771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31" h="361815">
                  <a:moveTo>
                    <a:pt x="10868" y="20656"/>
                  </a:moveTo>
                  <a:cubicBezTo>
                    <a:pt x="37062" y="59186"/>
                    <a:pt x="120089" y="7537"/>
                    <a:pt x="278123" y="30766"/>
                  </a:cubicBezTo>
                  <a:cubicBezTo>
                    <a:pt x="424410" y="35745"/>
                    <a:pt x="531285" y="68714"/>
                    <a:pt x="521628" y="0"/>
                  </a:cubicBezTo>
                  <a:cubicBezTo>
                    <a:pt x="563842" y="23868"/>
                    <a:pt x="556100" y="261249"/>
                    <a:pt x="568131" y="361815"/>
                  </a:cubicBezTo>
                  <a:lnTo>
                    <a:pt x="8719" y="361815"/>
                  </a:lnTo>
                  <a:cubicBezTo>
                    <a:pt x="-2058" y="267041"/>
                    <a:pt x="-4471" y="6735"/>
                    <a:pt x="10868" y="2065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B1860C3-F8F5-450F-A46C-2700BB67C7CE}"/>
                </a:ext>
              </a:extLst>
            </p:cNvPr>
            <p:cNvSpPr/>
            <p:nvPr/>
          </p:nvSpPr>
          <p:spPr>
            <a:xfrm rot="21403670">
              <a:off x="3238426" y="308113"/>
              <a:ext cx="761998" cy="7017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41F0205-D04B-4DD6-A891-7A7DEFDDA4E7}"/>
              </a:ext>
            </a:extLst>
          </p:cNvPr>
          <p:cNvGrpSpPr/>
          <p:nvPr/>
        </p:nvGrpSpPr>
        <p:grpSpPr>
          <a:xfrm>
            <a:off x="6751495" y="3712385"/>
            <a:ext cx="1157575" cy="2468186"/>
            <a:chOff x="1265095" y="3601854"/>
            <a:chExt cx="1157575" cy="2468186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644027B-F14E-4DEE-9A4F-F99B1039FD2E}"/>
                </a:ext>
              </a:extLst>
            </p:cNvPr>
            <p:cNvSpPr/>
            <p:nvPr/>
          </p:nvSpPr>
          <p:spPr>
            <a:xfrm>
              <a:off x="1365376" y="3601854"/>
              <a:ext cx="1057294" cy="1664891"/>
            </a:xfrm>
            <a:custGeom>
              <a:avLst/>
              <a:gdLst>
                <a:gd name="connsiteX0" fmla="*/ 897402 w 930482"/>
                <a:gd name="connsiteY0" fmla="*/ 873838 h 1464648"/>
                <a:gd name="connsiteX1" fmla="*/ 793671 w 930482"/>
                <a:gd name="connsiteY1" fmla="*/ 1069240 h 1464648"/>
                <a:gd name="connsiteX2" fmla="*/ 603439 w 930482"/>
                <a:gd name="connsiteY2" fmla="*/ 1334255 h 1464648"/>
                <a:gd name="connsiteX3" fmla="*/ 568632 w 930482"/>
                <a:gd name="connsiteY3" fmla="*/ 1464867 h 1464648"/>
                <a:gd name="connsiteX4" fmla="*/ 547954 w 930482"/>
                <a:gd name="connsiteY4" fmla="*/ 1460043 h 1464648"/>
                <a:gd name="connsiteX5" fmla="*/ 387015 w 930482"/>
                <a:gd name="connsiteY5" fmla="*/ 1371130 h 1464648"/>
                <a:gd name="connsiteX6" fmla="*/ 238827 w 930482"/>
                <a:gd name="connsiteY6" fmla="*/ 1317369 h 1464648"/>
                <a:gd name="connsiteX7" fmla="*/ 126136 w 930482"/>
                <a:gd name="connsiteY7" fmla="*/ 1308753 h 1464648"/>
                <a:gd name="connsiteX8" fmla="*/ 54109 w 930482"/>
                <a:gd name="connsiteY8" fmla="*/ 1173661 h 1464648"/>
                <a:gd name="connsiteX9" fmla="*/ 4 w 930482"/>
                <a:gd name="connsiteY9" fmla="*/ 913815 h 1464648"/>
                <a:gd name="connsiteX10" fmla="*/ 23438 w 930482"/>
                <a:gd name="connsiteY10" fmla="*/ 783892 h 1464648"/>
                <a:gd name="connsiteX11" fmla="*/ 51697 w 930482"/>
                <a:gd name="connsiteY11" fmla="*/ 406185 h 1464648"/>
                <a:gd name="connsiteX12" fmla="*/ 54454 w 930482"/>
                <a:gd name="connsiteY12" fmla="*/ 396191 h 1464648"/>
                <a:gd name="connsiteX13" fmla="*/ 99255 w 930482"/>
                <a:gd name="connsiteY13" fmla="*/ 389987 h 1464648"/>
                <a:gd name="connsiteX14" fmla="*/ 160943 w 930482"/>
                <a:gd name="connsiteY14" fmla="*/ 415145 h 1464648"/>
                <a:gd name="connsiteX15" fmla="*/ 191269 w 930482"/>
                <a:gd name="connsiteY15" fmla="*/ 492685 h 1464648"/>
                <a:gd name="connsiteX16" fmla="*/ 206433 w 930482"/>
                <a:gd name="connsiteY16" fmla="*/ 640873 h 1464648"/>
                <a:gd name="connsiteX17" fmla="*/ 207122 w 930482"/>
                <a:gd name="connsiteY17" fmla="*/ 710832 h 1464648"/>
                <a:gd name="connsiteX18" fmla="*/ 207811 w 930482"/>
                <a:gd name="connsiteY18" fmla="*/ 774242 h 1464648"/>
                <a:gd name="connsiteX19" fmla="*/ 246065 w 930482"/>
                <a:gd name="connsiteY19" fmla="*/ 673612 h 1464648"/>
                <a:gd name="connsiteX20" fmla="*/ 361513 w 930482"/>
                <a:gd name="connsiteY20" fmla="*/ 376547 h 1464648"/>
                <a:gd name="connsiteX21" fmla="*/ 472482 w 930482"/>
                <a:gd name="connsiteY21" fmla="*/ 93611 h 1464648"/>
                <a:gd name="connsiteX22" fmla="*/ 522452 w 930482"/>
                <a:gd name="connsiteY22" fmla="*/ 20207 h 1464648"/>
                <a:gd name="connsiteX23" fmla="*/ 573457 w 930482"/>
                <a:gd name="connsiteY23" fmla="*/ 1252 h 1464648"/>
                <a:gd name="connsiteX24" fmla="*/ 606540 w 930482"/>
                <a:gd name="connsiteY24" fmla="*/ 119458 h 1464648"/>
                <a:gd name="connsiteX25" fmla="*/ 578970 w 930482"/>
                <a:gd name="connsiteY25" fmla="*/ 237319 h 1464648"/>
                <a:gd name="connsiteX26" fmla="*/ 528656 w 930482"/>
                <a:gd name="connsiteY26" fmla="*/ 414800 h 1464648"/>
                <a:gd name="connsiteX27" fmla="*/ 506600 w 930482"/>
                <a:gd name="connsiteY27" fmla="*/ 586423 h 1464648"/>
                <a:gd name="connsiteX28" fmla="*/ 518317 w 930482"/>
                <a:gd name="connsiteY28" fmla="*/ 602275 h 1464648"/>
                <a:gd name="connsiteX29" fmla="*/ 532102 w 930482"/>
                <a:gd name="connsiteY29" fmla="*/ 589869 h 1464648"/>
                <a:gd name="connsiteX30" fmla="*/ 626528 w 930482"/>
                <a:gd name="connsiteY30" fmla="*/ 480279 h 1464648"/>
                <a:gd name="connsiteX31" fmla="*/ 718888 w 930482"/>
                <a:gd name="connsiteY31" fmla="*/ 415145 h 1464648"/>
                <a:gd name="connsiteX32" fmla="*/ 778852 w 930482"/>
                <a:gd name="connsiteY32" fmla="*/ 453398 h 1464648"/>
                <a:gd name="connsiteX33" fmla="*/ 781954 w 930482"/>
                <a:gd name="connsiteY33" fmla="*/ 508193 h 1464648"/>
                <a:gd name="connsiteX34" fmla="*/ 761276 w 930482"/>
                <a:gd name="connsiteY34" fmla="*/ 559887 h 1464648"/>
                <a:gd name="connsiteX35" fmla="*/ 839850 w 930482"/>
                <a:gd name="connsiteY35" fmla="*/ 538520 h 1464648"/>
                <a:gd name="connsiteX36" fmla="*/ 887753 w 930482"/>
                <a:gd name="connsiteY36" fmla="*/ 610202 h 1464648"/>
                <a:gd name="connsiteX37" fmla="*/ 870866 w 930482"/>
                <a:gd name="connsiteY37" fmla="*/ 697736 h 1464648"/>
                <a:gd name="connsiteX38" fmla="*/ 931520 w 930482"/>
                <a:gd name="connsiteY38" fmla="*/ 770451 h 1464648"/>
                <a:gd name="connsiteX39" fmla="*/ 897402 w 930482"/>
                <a:gd name="connsiteY39" fmla="*/ 873838 h 1464648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18317 w 931855"/>
                <a:gd name="connsiteY28" fmla="*/ 60227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18317 w 931855"/>
                <a:gd name="connsiteY28" fmla="*/ 60227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05617 w 931855"/>
                <a:gd name="connsiteY28" fmla="*/ 59973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485297 w 931855"/>
                <a:gd name="connsiteY28" fmla="*/ 579415 h 1466100"/>
                <a:gd name="connsiteX29" fmla="*/ 532102 w 931855"/>
                <a:gd name="connsiteY29" fmla="*/ 589869 h 1466100"/>
                <a:gd name="connsiteX30" fmla="*/ 626528 w 931855"/>
                <a:gd name="connsiteY30" fmla="*/ 480279 h 1466100"/>
                <a:gd name="connsiteX31" fmla="*/ 718888 w 931855"/>
                <a:gd name="connsiteY31" fmla="*/ 415145 h 1466100"/>
                <a:gd name="connsiteX32" fmla="*/ 778852 w 931855"/>
                <a:gd name="connsiteY32" fmla="*/ 453398 h 1466100"/>
                <a:gd name="connsiteX33" fmla="*/ 781954 w 931855"/>
                <a:gd name="connsiteY33" fmla="*/ 508193 h 1466100"/>
                <a:gd name="connsiteX34" fmla="*/ 761276 w 931855"/>
                <a:gd name="connsiteY34" fmla="*/ 559887 h 1466100"/>
                <a:gd name="connsiteX35" fmla="*/ 839850 w 931855"/>
                <a:gd name="connsiteY35" fmla="*/ 538520 h 1466100"/>
                <a:gd name="connsiteX36" fmla="*/ 887753 w 931855"/>
                <a:gd name="connsiteY36" fmla="*/ 610202 h 1466100"/>
                <a:gd name="connsiteX37" fmla="*/ 870866 w 931855"/>
                <a:gd name="connsiteY37" fmla="*/ 697736 h 1466100"/>
                <a:gd name="connsiteX38" fmla="*/ 931520 w 931855"/>
                <a:gd name="connsiteY38" fmla="*/ 770451 h 1466100"/>
                <a:gd name="connsiteX39" fmla="*/ 897402 w 931855"/>
                <a:gd name="connsiteY39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506600 w 931855"/>
                <a:gd name="connsiteY27" fmla="*/ 58642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32102 w 931855"/>
                <a:gd name="connsiteY28" fmla="*/ 58986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26528 w 931855"/>
                <a:gd name="connsiteY29" fmla="*/ 48027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1888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0364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1276 w 931855"/>
                <a:gd name="connsiteY33" fmla="*/ 55988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6100"/>
                <a:gd name="connsiteX1" fmla="*/ 793671 w 931855"/>
                <a:gd name="connsiteY1" fmla="*/ 1069240 h 1466100"/>
                <a:gd name="connsiteX2" fmla="*/ 603439 w 931855"/>
                <a:gd name="connsiteY2" fmla="*/ 1334255 h 1466100"/>
                <a:gd name="connsiteX3" fmla="*/ 568632 w 931855"/>
                <a:gd name="connsiteY3" fmla="*/ 1464867 h 1466100"/>
                <a:gd name="connsiteX4" fmla="*/ 547954 w 931855"/>
                <a:gd name="connsiteY4" fmla="*/ 1460043 h 1466100"/>
                <a:gd name="connsiteX5" fmla="*/ 387015 w 931855"/>
                <a:gd name="connsiteY5" fmla="*/ 1371130 h 1466100"/>
                <a:gd name="connsiteX6" fmla="*/ 238827 w 931855"/>
                <a:gd name="connsiteY6" fmla="*/ 1317369 h 1466100"/>
                <a:gd name="connsiteX7" fmla="*/ 126136 w 931855"/>
                <a:gd name="connsiteY7" fmla="*/ 1308753 h 1466100"/>
                <a:gd name="connsiteX8" fmla="*/ 54109 w 931855"/>
                <a:gd name="connsiteY8" fmla="*/ 1173661 h 1466100"/>
                <a:gd name="connsiteX9" fmla="*/ 4 w 931855"/>
                <a:gd name="connsiteY9" fmla="*/ 913815 h 1466100"/>
                <a:gd name="connsiteX10" fmla="*/ 23438 w 931855"/>
                <a:gd name="connsiteY10" fmla="*/ 783892 h 1466100"/>
                <a:gd name="connsiteX11" fmla="*/ 51697 w 931855"/>
                <a:gd name="connsiteY11" fmla="*/ 406185 h 1466100"/>
                <a:gd name="connsiteX12" fmla="*/ 54454 w 931855"/>
                <a:gd name="connsiteY12" fmla="*/ 396191 h 1466100"/>
                <a:gd name="connsiteX13" fmla="*/ 99255 w 931855"/>
                <a:gd name="connsiteY13" fmla="*/ 389987 h 1466100"/>
                <a:gd name="connsiteX14" fmla="*/ 160943 w 931855"/>
                <a:gd name="connsiteY14" fmla="*/ 415145 h 1466100"/>
                <a:gd name="connsiteX15" fmla="*/ 191269 w 931855"/>
                <a:gd name="connsiteY15" fmla="*/ 492685 h 1466100"/>
                <a:gd name="connsiteX16" fmla="*/ 206433 w 931855"/>
                <a:gd name="connsiteY16" fmla="*/ 640873 h 1466100"/>
                <a:gd name="connsiteX17" fmla="*/ 207122 w 931855"/>
                <a:gd name="connsiteY17" fmla="*/ 710832 h 1466100"/>
                <a:gd name="connsiteX18" fmla="*/ 207811 w 931855"/>
                <a:gd name="connsiteY18" fmla="*/ 774242 h 1466100"/>
                <a:gd name="connsiteX19" fmla="*/ 246065 w 931855"/>
                <a:gd name="connsiteY19" fmla="*/ 673612 h 1466100"/>
                <a:gd name="connsiteX20" fmla="*/ 361513 w 931855"/>
                <a:gd name="connsiteY20" fmla="*/ 376547 h 1466100"/>
                <a:gd name="connsiteX21" fmla="*/ 472482 w 931855"/>
                <a:gd name="connsiteY21" fmla="*/ 93611 h 1466100"/>
                <a:gd name="connsiteX22" fmla="*/ 522452 w 931855"/>
                <a:gd name="connsiteY22" fmla="*/ 20207 h 1466100"/>
                <a:gd name="connsiteX23" fmla="*/ 573457 w 931855"/>
                <a:gd name="connsiteY23" fmla="*/ 1252 h 1466100"/>
                <a:gd name="connsiteX24" fmla="*/ 606540 w 931855"/>
                <a:gd name="connsiteY24" fmla="*/ 119458 h 1466100"/>
                <a:gd name="connsiteX25" fmla="*/ 578970 w 931855"/>
                <a:gd name="connsiteY25" fmla="*/ 237319 h 1466100"/>
                <a:gd name="connsiteX26" fmla="*/ 528656 w 931855"/>
                <a:gd name="connsiteY26" fmla="*/ 414800 h 1466100"/>
                <a:gd name="connsiteX27" fmla="*/ 491360 w 931855"/>
                <a:gd name="connsiteY27" fmla="*/ 583883 h 1466100"/>
                <a:gd name="connsiteX28" fmla="*/ 527022 w 931855"/>
                <a:gd name="connsiteY28" fmla="*/ 582249 h 1466100"/>
                <a:gd name="connsiteX29" fmla="*/ 618908 w 931855"/>
                <a:gd name="connsiteY29" fmla="*/ 470119 h 1466100"/>
                <a:gd name="connsiteX30" fmla="*/ 703648 w 931855"/>
                <a:gd name="connsiteY30" fmla="*/ 415145 h 1466100"/>
                <a:gd name="connsiteX31" fmla="*/ 778852 w 931855"/>
                <a:gd name="connsiteY31" fmla="*/ 453398 h 1466100"/>
                <a:gd name="connsiteX32" fmla="*/ 781954 w 931855"/>
                <a:gd name="connsiteY32" fmla="*/ 508193 h 1466100"/>
                <a:gd name="connsiteX33" fmla="*/ 763816 w 931855"/>
                <a:gd name="connsiteY33" fmla="*/ 564967 h 1466100"/>
                <a:gd name="connsiteX34" fmla="*/ 839850 w 931855"/>
                <a:gd name="connsiteY34" fmla="*/ 538520 h 1466100"/>
                <a:gd name="connsiteX35" fmla="*/ 887753 w 931855"/>
                <a:gd name="connsiteY35" fmla="*/ 610202 h 1466100"/>
                <a:gd name="connsiteX36" fmla="*/ 870866 w 931855"/>
                <a:gd name="connsiteY36" fmla="*/ 697736 h 1466100"/>
                <a:gd name="connsiteX37" fmla="*/ 931520 w 931855"/>
                <a:gd name="connsiteY37" fmla="*/ 770451 h 1466100"/>
                <a:gd name="connsiteX38" fmla="*/ 897402 w 931855"/>
                <a:gd name="connsiteY38" fmla="*/ 873838 h 1466100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  <a:gd name="connsiteX0" fmla="*/ 897402 w 931855"/>
                <a:gd name="connsiteY0" fmla="*/ 873838 h 1467365"/>
                <a:gd name="connsiteX1" fmla="*/ 793671 w 931855"/>
                <a:gd name="connsiteY1" fmla="*/ 1069240 h 1467365"/>
                <a:gd name="connsiteX2" fmla="*/ 603439 w 931855"/>
                <a:gd name="connsiteY2" fmla="*/ 1334255 h 1467365"/>
                <a:gd name="connsiteX3" fmla="*/ 583872 w 931855"/>
                <a:gd name="connsiteY3" fmla="*/ 1459787 h 1467365"/>
                <a:gd name="connsiteX4" fmla="*/ 547954 w 931855"/>
                <a:gd name="connsiteY4" fmla="*/ 1460043 h 1467365"/>
                <a:gd name="connsiteX5" fmla="*/ 387015 w 931855"/>
                <a:gd name="connsiteY5" fmla="*/ 1371130 h 1467365"/>
                <a:gd name="connsiteX6" fmla="*/ 238827 w 931855"/>
                <a:gd name="connsiteY6" fmla="*/ 1317369 h 1467365"/>
                <a:gd name="connsiteX7" fmla="*/ 126136 w 931855"/>
                <a:gd name="connsiteY7" fmla="*/ 1308753 h 1467365"/>
                <a:gd name="connsiteX8" fmla="*/ 54109 w 931855"/>
                <a:gd name="connsiteY8" fmla="*/ 1173661 h 1467365"/>
                <a:gd name="connsiteX9" fmla="*/ 4 w 931855"/>
                <a:gd name="connsiteY9" fmla="*/ 913815 h 1467365"/>
                <a:gd name="connsiteX10" fmla="*/ 23438 w 931855"/>
                <a:gd name="connsiteY10" fmla="*/ 783892 h 1467365"/>
                <a:gd name="connsiteX11" fmla="*/ 51697 w 931855"/>
                <a:gd name="connsiteY11" fmla="*/ 406185 h 1467365"/>
                <a:gd name="connsiteX12" fmla="*/ 54454 w 931855"/>
                <a:gd name="connsiteY12" fmla="*/ 396191 h 1467365"/>
                <a:gd name="connsiteX13" fmla="*/ 99255 w 931855"/>
                <a:gd name="connsiteY13" fmla="*/ 389987 h 1467365"/>
                <a:gd name="connsiteX14" fmla="*/ 160943 w 931855"/>
                <a:gd name="connsiteY14" fmla="*/ 415145 h 1467365"/>
                <a:gd name="connsiteX15" fmla="*/ 191269 w 931855"/>
                <a:gd name="connsiteY15" fmla="*/ 492685 h 1467365"/>
                <a:gd name="connsiteX16" fmla="*/ 206433 w 931855"/>
                <a:gd name="connsiteY16" fmla="*/ 640873 h 1467365"/>
                <a:gd name="connsiteX17" fmla="*/ 207122 w 931855"/>
                <a:gd name="connsiteY17" fmla="*/ 710832 h 1467365"/>
                <a:gd name="connsiteX18" fmla="*/ 207811 w 931855"/>
                <a:gd name="connsiteY18" fmla="*/ 774242 h 1467365"/>
                <a:gd name="connsiteX19" fmla="*/ 246065 w 931855"/>
                <a:gd name="connsiteY19" fmla="*/ 673612 h 1467365"/>
                <a:gd name="connsiteX20" fmla="*/ 361513 w 931855"/>
                <a:gd name="connsiteY20" fmla="*/ 376547 h 1467365"/>
                <a:gd name="connsiteX21" fmla="*/ 472482 w 931855"/>
                <a:gd name="connsiteY21" fmla="*/ 93611 h 1467365"/>
                <a:gd name="connsiteX22" fmla="*/ 522452 w 931855"/>
                <a:gd name="connsiteY22" fmla="*/ 20207 h 1467365"/>
                <a:gd name="connsiteX23" fmla="*/ 573457 w 931855"/>
                <a:gd name="connsiteY23" fmla="*/ 1252 h 1467365"/>
                <a:gd name="connsiteX24" fmla="*/ 606540 w 931855"/>
                <a:gd name="connsiteY24" fmla="*/ 119458 h 1467365"/>
                <a:gd name="connsiteX25" fmla="*/ 578970 w 931855"/>
                <a:gd name="connsiteY25" fmla="*/ 237319 h 1467365"/>
                <a:gd name="connsiteX26" fmla="*/ 528656 w 931855"/>
                <a:gd name="connsiteY26" fmla="*/ 414800 h 1467365"/>
                <a:gd name="connsiteX27" fmla="*/ 491360 w 931855"/>
                <a:gd name="connsiteY27" fmla="*/ 583883 h 1467365"/>
                <a:gd name="connsiteX28" fmla="*/ 527022 w 931855"/>
                <a:gd name="connsiteY28" fmla="*/ 582249 h 1467365"/>
                <a:gd name="connsiteX29" fmla="*/ 618908 w 931855"/>
                <a:gd name="connsiteY29" fmla="*/ 470119 h 1467365"/>
                <a:gd name="connsiteX30" fmla="*/ 703648 w 931855"/>
                <a:gd name="connsiteY30" fmla="*/ 415145 h 1467365"/>
                <a:gd name="connsiteX31" fmla="*/ 778852 w 931855"/>
                <a:gd name="connsiteY31" fmla="*/ 453398 h 1467365"/>
                <a:gd name="connsiteX32" fmla="*/ 781954 w 931855"/>
                <a:gd name="connsiteY32" fmla="*/ 508193 h 1467365"/>
                <a:gd name="connsiteX33" fmla="*/ 763816 w 931855"/>
                <a:gd name="connsiteY33" fmla="*/ 564967 h 1467365"/>
                <a:gd name="connsiteX34" fmla="*/ 839850 w 931855"/>
                <a:gd name="connsiteY34" fmla="*/ 538520 h 1467365"/>
                <a:gd name="connsiteX35" fmla="*/ 887753 w 931855"/>
                <a:gd name="connsiteY35" fmla="*/ 610202 h 1467365"/>
                <a:gd name="connsiteX36" fmla="*/ 870866 w 931855"/>
                <a:gd name="connsiteY36" fmla="*/ 697736 h 1467365"/>
                <a:gd name="connsiteX37" fmla="*/ 931520 w 931855"/>
                <a:gd name="connsiteY37" fmla="*/ 770451 h 1467365"/>
                <a:gd name="connsiteX38" fmla="*/ 897402 w 931855"/>
                <a:gd name="connsiteY38" fmla="*/ 873838 h 146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31855" h="1467365">
                  <a:moveTo>
                    <a:pt x="897402" y="873838"/>
                  </a:moveTo>
                  <a:cubicBezTo>
                    <a:pt x="862595" y="938283"/>
                    <a:pt x="832613" y="1006518"/>
                    <a:pt x="793671" y="1069240"/>
                  </a:cubicBezTo>
                  <a:cubicBezTo>
                    <a:pt x="736119" y="1162633"/>
                    <a:pt x="633849" y="1266914"/>
                    <a:pt x="603439" y="1334255"/>
                  </a:cubicBezTo>
                  <a:cubicBezTo>
                    <a:pt x="578633" y="1389186"/>
                    <a:pt x="615488" y="1417590"/>
                    <a:pt x="583872" y="1459787"/>
                  </a:cubicBezTo>
                  <a:cubicBezTo>
                    <a:pt x="575601" y="1463234"/>
                    <a:pt x="580764" y="1474819"/>
                    <a:pt x="547954" y="1460043"/>
                  </a:cubicBezTo>
                  <a:cubicBezTo>
                    <a:pt x="515144" y="1445267"/>
                    <a:pt x="442155" y="1398355"/>
                    <a:pt x="387015" y="1371130"/>
                  </a:cubicBezTo>
                  <a:cubicBezTo>
                    <a:pt x="339802" y="1347695"/>
                    <a:pt x="291210" y="1326329"/>
                    <a:pt x="238827" y="1317369"/>
                  </a:cubicBezTo>
                  <a:cubicBezTo>
                    <a:pt x="201608" y="1311165"/>
                    <a:pt x="164044" y="1304962"/>
                    <a:pt x="126136" y="1308753"/>
                  </a:cubicBezTo>
                  <a:cubicBezTo>
                    <a:pt x="92707" y="1312199"/>
                    <a:pt x="63759" y="1200197"/>
                    <a:pt x="54109" y="1173661"/>
                  </a:cubicBezTo>
                  <a:cubicBezTo>
                    <a:pt x="24472" y="1090262"/>
                    <a:pt x="-341" y="1003072"/>
                    <a:pt x="4" y="913815"/>
                  </a:cubicBezTo>
                  <a:cubicBezTo>
                    <a:pt x="4" y="869358"/>
                    <a:pt x="15167" y="827314"/>
                    <a:pt x="23438" y="783892"/>
                  </a:cubicBezTo>
                  <a:cubicBezTo>
                    <a:pt x="47217" y="659827"/>
                    <a:pt x="47561" y="532317"/>
                    <a:pt x="51697" y="406185"/>
                  </a:cubicBezTo>
                  <a:cubicBezTo>
                    <a:pt x="51697" y="402739"/>
                    <a:pt x="53076" y="399292"/>
                    <a:pt x="54454" y="396191"/>
                  </a:cubicBezTo>
                  <a:cubicBezTo>
                    <a:pt x="58934" y="386886"/>
                    <a:pt x="90295" y="389987"/>
                    <a:pt x="99255" y="389987"/>
                  </a:cubicBezTo>
                  <a:cubicBezTo>
                    <a:pt x="123723" y="390332"/>
                    <a:pt x="144401" y="395157"/>
                    <a:pt x="160943" y="415145"/>
                  </a:cubicBezTo>
                  <a:cubicBezTo>
                    <a:pt x="179208" y="436512"/>
                    <a:pt x="186100" y="465115"/>
                    <a:pt x="191269" y="492685"/>
                  </a:cubicBezTo>
                  <a:cubicBezTo>
                    <a:pt x="200574" y="541622"/>
                    <a:pt x="205744" y="591247"/>
                    <a:pt x="206433" y="640873"/>
                  </a:cubicBezTo>
                  <a:cubicBezTo>
                    <a:pt x="206777" y="664308"/>
                    <a:pt x="205744" y="687742"/>
                    <a:pt x="207122" y="710832"/>
                  </a:cubicBezTo>
                  <a:cubicBezTo>
                    <a:pt x="207811" y="729441"/>
                    <a:pt x="214015" y="756322"/>
                    <a:pt x="207811" y="774242"/>
                  </a:cubicBezTo>
                  <a:cubicBezTo>
                    <a:pt x="218495" y="744260"/>
                    <a:pt x="232280" y="708764"/>
                    <a:pt x="246065" y="673612"/>
                  </a:cubicBezTo>
                  <a:cubicBezTo>
                    <a:pt x="284662" y="574705"/>
                    <a:pt x="322915" y="475454"/>
                    <a:pt x="361513" y="376547"/>
                  </a:cubicBezTo>
                  <a:cubicBezTo>
                    <a:pt x="398388" y="282465"/>
                    <a:pt x="429404" y="184937"/>
                    <a:pt x="472482" y="93611"/>
                  </a:cubicBezTo>
                  <a:cubicBezTo>
                    <a:pt x="485233" y="66731"/>
                    <a:pt x="499707" y="40539"/>
                    <a:pt x="522452" y="20207"/>
                  </a:cubicBezTo>
                  <a:cubicBezTo>
                    <a:pt x="536237" y="7800"/>
                    <a:pt x="553813" y="-3917"/>
                    <a:pt x="573457" y="1252"/>
                  </a:cubicBezTo>
                  <a:cubicBezTo>
                    <a:pt x="620325" y="13659"/>
                    <a:pt x="611710" y="84307"/>
                    <a:pt x="606540" y="119458"/>
                  </a:cubicBezTo>
                  <a:cubicBezTo>
                    <a:pt x="600682" y="159434"/>
                    <a:pt x="591951" y="188095"/>
                    <a:pt x="578970" y="237319"/>
                  </a:cubicBezTo>
                  <a:cubicBezTo>
                    <a:pt x="565989" y="286543"/>
                    <a:pt x="543819" y="355525"/>
                    <a:pt x="528656" y="414800"/>
                  </a:cubicBezTo>
                  <a:cubicBezTo>
                    <a:pt x="516249" y="463048"/>
                    <a:pt x="496899" y="511397"/>
                    <a:pt x="491360" y="583883"/>
                  </a:cubicBezTo>
                  <a:cubicBezTo>
                    <a:pt x="484314" y="620681"/>
                    <a:pt x="505764" y="601210"/>
                    <a:pt x="527022" y="582249"/>
                  </a:cubicBezTo>
                  <a:cubicBezTo>
                    <a:pt x="548280" y="563288"/>
                    <a:pt x="589470" y="497970"/>
                    <a:pt x="618908" y="470119"/>
                  </a:cubicBezTo>
                  <a:cubicBezTo>
                    <a:pt x="648346" y="442268"/>
                    <a:pt x="676991" y="417932"/>
                    <a:pt x="703648" y="415145"/>
                  </a:cubicBezTo>
                  <a:cubicBezTo>
                    <a:pt x="730305" y="412358"/>
                    <a:pt x="765801" y="437890"/>
                    <a:pt x="778852" y="453398"/>
                  </a:cubicBezTo>
                  <a:cubicBezTo>
                    <a:pt x="791903" y="468906"/>
                    <a:pt x="786089" y="489928"/>
                    <a:pt x="781954" y="508193"/>
                  </a:cubicBezTo>
                  <a:cubicBezTo>
                    <a:pt x="777818" y="526114"/>
                    <a:pt x="772087" y="548080"/>
                    <a:pt x="763816" y="564967"/>
                  </a:cubicBezTo>
                  <a:cubicBezTo>
                    <a:pt x="776567" y="538431"/>
                    <a:pt x="819194" y="530981"/>
                    <a:pt x="839850" y="538520"/>
                  </a:cubicBezTo>
                  <a:cubicBezTo>
                    <a:pt x="860506" y="546059"/>
                    <a:pt x="884307" y="580219"/>
                    <a:pt x="887753" y="610202"/>
                  </a:cubicBezTo>
                  <a:cubicBezTo>
                    <a:pt x="891199" y="640184"/>
                    <a:pt x="882928" y="670166"/>
                    <a:pt x="870866" y="697736"/>
                  </a:cubicBezTo>
                  <a:cubicBezTo>
                    <a:pt x="915323" y="697391"/>
                    <a:pt x="927729" y="728407"/>
                    <a:pt x="931520" y="770451"/>
                  </a:cubicBezTo>
                  <a:cubicBezTo>
                    <a:pt x="934622" y="810428"/>
                    <a:pt x="915667" y="839721"/>
                    <a:pt x="897402" y="873838"/>
                  </a:cubicBezTo>
                  <a:close/>
                </a:path>
              </a:pathLst>
            </a:custGeom>
            <a:solidFill>
              <a:srgbClr val="FDB98A"/>
            </a:solidFill>
            <a:ln w="3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CEA2310-B0E7-4297-93A9-11ED87A6A7FC}"/>
                </a:ext>
              </a:extLst>
            </p:cNvPr>
            <p:cNvSpPr/>
            <p:nvPr/>
          </p:nvSpPr>
          <p:spPr>
            <a:xfrm rot="732520">
              <a:off x="1413359" y="5093674"/>
              <a:ext cx="644608" cy="410520"/>
            </a:xfrm>
            <a:custGeom>
              <a:avLst/>
              <a:gdLst>
                <a:gd name="connsiteX0" fmla="*/ 0 w 559412"/>
                <a:gd name="connsiteY0" fmla="*/ 0 h 351089"/>
                <a:gd name="connsiteX1" fmla="*/ 559412 w 559412"/>
                <a:gd name="connsiteY1" fmla="*/ 0 h 351089"/>
                <a:gd name="connsiteX2" fmla="*/ 559412 w 559412"/>
                <a:gd name="connsiteY2" fmla="*/ 351089 h 351089"/>
                <a:gd name="connsiteX3" fmla="*/ 0 w 559412"/>
                <a:gd name="connsiteY3" fmla="*/ 351089 h 351089"/>
                <a:gd name="connsiteX4" fmla="*/ 0 w 559412"/>
                <a:gd name="connsiteY4" fmla="*/ 0 h 351089"/>
                <a:gd name="connsiteX0" fmla="*/ 0 w 559412"/>
                <a:gd name="connsiteY0" fmla="*/ 0 h 351089"/>
                <a:gd name="connsiteX1" fmla="*/ 559412 w 559412"/>
                <a:gd name="connsiteY1" fmla="*/ 0 h 351089"/>
                <a:gd name="connsiteX2" fmla="*/ 559412 w 559412"/>
                <a:gd name="connsiteY2" fmla="*/ 351089 h 351089"/>
                <a:gd name="connsiteX3" fmla="*/ 0 w 559412"/>
                <a:gd name="connsiteY3" fmla="*/ 351089 h 351089"/>
                <a:gd name="connsiteX4" fmla="*/ 0 w 559412"/>
                <a:gd name="connsiteY4" fmla="*/ 0 h 351089"/>
                <a:gd name="connsiteX0" fmla="*/ 0 w 560341"/>
                <a:gd name="connsiteY0" fmla="*/ 67769 h 351089"/>
                <a:gd name="connsiteX1" fmla="*/ 560341 w 560341"/>
                <a:gd name="connsiteY1" fmla="*/ 0 h 351089"/>
                <a:gd name="connsiteX2" fmla="*/ 560341 w 560341"/>
                <a:gd name="connsiteY2" fmla="*/ 351089 h 351089"/>
                <a:gd name="connsiteX3" fmla="*/ 929 w 560341"/>
                <a:gd name="connsiteY3" fmla="*/ 351089 h 351089"/>
                <a:gd name="connsiteX4" fmla="*/ 0 w 560341"/>
                <a:gd name="connsiteY4" fmla="*/ 67769 h 351089"/>
                <a:gd name="connsiteX0" fmla="*/ 0 w 560413"/>
                <a:gd name="connsiteY0" fmla="*/ 31402 h 351089"/>
                <a:gd name="connsiteX1" fmla="*/ 560413 w 560413"/>
                <a:gd name="connsiteY1" fmla="*/ 0 h 351089"/>
                <a:gd name="connsiteX2" fmla="*/ 560413 w 560413"/>
                <a:gd name="connsiteY2" fmla="*/ 351089 h 351089"/>
                <a:gd name="connsiteX3" fmla="*/ 1001 w 560413"/>
                <a:gd name="connsiteY3" fmla="*/ 351089 h 351089"/>
                <a:gd name="connsiteX4" fmla="*/ 0 w 560413"/>
                <a:gd name="connsiteY4" fmla="*/ 31402 h 351089"/>
                <a:gd name="connsiteX0" fmla="*/ 0 w 564173"/>
                <a:gd name="connsiteY0" fmla="*/ 14024 h 351089"/>
                <a:gd name="connsiteX1" fmla="*/ 564173 w 564173"/>
                <a:gd name="connsiteY1" fmla="*/ 0 h 351089"/>
                <a:gd name="connsiteX2" fmla="*/ 564173 w 564173"/>
                <a:gd name="connsiteY2" fmla="*/ 351089 h 351089"/>
                <a:gd name="connsiteX3" fmla="*/ 4761 w 564173"/>
                <a:gd name="connsiteY3" fmla="*/ 351089 h 351089"/>
                <a:gd name="connsiteX4" fmla="*/ 0 w 564173"/>
                <a:gd name="connsiteY4" fmla="*/ 14024 h 351089"/>
                <a:gd name="connsiteX0" fmla="*/ 0 w 564173"/>
                <a:gd name="connsiteY0" fmla="*/ 14024 h 351089"/>
                <a:gd name="connsiteX1" fmla="*/ 564173 w 564173"/>
                <a:gd name="connsiteY1" fmla="*/ 0 h 351089"/>
                <a:gd name="connsiteX2" fmla="*/ 564173 w 564173"/>
                <a:gd name="connsiteY2" fmla="*/ 351089 h 351089"/>
                <a:gd name="connsiteX3" fmla="*/ 4761 w 564173"/>
                <a:gd name="connsiteY3" fmla="*/ 351089 h 351089"/>
                <a:gd name="connsiteX4" fmla="*/ 0 w 564173"/>
                <a:gd name="connsiteY4" fmla="*/ 14024 h 351089"/>
                <a:gd name="connsiteX0" fmla="*/ 2174 w 559437"/>
                <a:gd name="connsiteY0" fmla="*/ 9930 h 351089"/>
                <a:gd name="connsiteX1" fmla="*/ 559437 w 559437"/>
                <a:gd name="connsiteY1" fmla="*/ 0 h 351089"/>
                <a:gd name="connsiteX2" fmla="*/ 559437 w 559437"/>
                <a:gd name="connsiteY2" fmla="*/ 351089 h 351089"/>
                <a:gd name="connsiteX3" fmla="*/ 25 w 559437"/>
                <a:gd name="connsiteY3" fmla="*/ 351089 h 351089"/>
                <a:gd name="connsiteX4" fmla="*/ 2174 w 559437"/>
                <a:gd name="connsiteY4" fmla="*/ 9930 h 351089"/>
                <a:gd name="connsiteX0" fmla="*/ 2174 w 559437"/>
                <a:gd name="connsiteY0" fmla="*/ 26146 h 367305"/>
                <a:gd name="connsiteX1" fmla="*/ 289161 w 559437"/>
                <a:gd name="connsiteY1" fmla="*/ 55376 h 367305"/>
                <a:gd name="connsiteX2" fmla="*/ 559437 w 559437"/>
                <a:gd name="connsiteY2" fmla="*/ 16216 h 367305"/>
                <a:gd name="connsiteX3" fmla="*/ 559437 w 559437"/>
                <a:gd name="connsiteY3" fmla="*/ 367305 h 367305"/>
                <a:gd name="connsiteX4" fmla="*/ 25 w 559437"/>
                <a:gd name="connsiteY4" fmla="*/ 367305 h 367305"/>
                <a:gd name="connsiteX5" fmla="*/ 2174 w 559437"/>
                <a:gd name="connsiteY5" fmla="*/ 26146 h 367305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9504 h 370663"/>
                <a:gd name="connsiteX1" fmla="*/ 209110 w 559437"/>
                <a:gd name="connsiteY1" fmla="*/ 37072 h 370663"/>
                <a:gd name="connsiteX2" fmla="*/ 559437 w 559437"/>
                <a:gd name="connsiteY2" fmla="*/ 19574 h 370663"/>
                <a:gd name="connsiteX3" fmla="*/ 559437 w 559437"/>
                <a:gd name="connsiteY3" fmla="*/ 370663 h 370663"/>
                <a:gd name="connsiteX4" fmla="*/ 25 w 559437"/>
                <a:gd name="connsiteY4" fmla="*/ 370663 h 370663"/>
                <a:gd name="connsiteX5" fmla="*/ 2174 w 559437"/>
                <a:gd name="connsiteY5" fmla="*/ 29504 h 370663"/>
                <a:gd name="connsiteX0" fmla="*/ 2174 w 559437"/>
                <a:gd name="connsiteY0" fmla="*/ 22540 h 363699"/>
                <a:gd name="connsiteX1" fmla="*/ 218982 w 559437"/>
                <a:gd name="connsiteY1" fmla="*/ 87744 h 363699"/>
                <a:gd name="connsiteX2" fmla="*/ 559437 w 559437"/>
                <a:gd name="connsiteY2" fmla="*/ 12610 h 363699"/>
                <a:gd name="connsiteX3" fmla="*/ 559437 w 559437"/>
                <a:gd name="connsiteY3" fmla="*/ 363699 h 363699"/>
                <a:gd name="connsiteX4" fmla="*/ 25 w 559437"/>
                <a:gd name="connsiteY4" fmla="*/ 363699 h 363699"/>
                <a:gd name="connsiteX5" fmla="*/ 2174 w 559437"/>
                <a:gd name="connsiteY5" fmla="*/ 22540 h 363699"/>
                <a:gd name="connsiteX0" fmla="*/ 2174 w 559437"/>
                <a:gd name="connsiteY0" fmla="*/ 30044 h 371203"/>
                <a:gd name="connsiteX1" fmla="*/ 198103 w 559437"/>
                <a:gd name="connsiteY1" fmla="*/ 34796 h 371203"/>
                <a:gd name="connsiteX2" fmla="*/ 559437 w 559437"/>
                <a:gd name="connsiteY2" fmla="*/ 20114 h 371203"/>
                <a:gd name="connsiteX3" fmla="*/ 559437 w 559437"/>
                <a:gd name="connsiteY3" fmla="*/ 371203 h 371203"/>
                <a:gd name="connsiteX4" fmla="*/ 25 w 559437"/>
                <a:gd name="connsiteY4" fmla="*/ 371203 h 371203"/>
                <a:gd name="connsiteX5" fmla="*/ 2174 w 559437"/>
                <a:gd name="connsiteY5" fmla="*/ 30044 h 371203"/>
                <a:gd name="connsiteX0" fmla="*/ 2174 w 559437"/>
                <a:gd name="connsiteY0" fmla="*/ 30044 h 371203"/>
                <a:gd name="connsiteX1" fmla="*/ 198103 w 559437"/>
                <a:gd name="connsiteY1" fmla="*/ 34796 h 371203"/>
                <a:gd name="connsiteX2" fmla="*/ 559437 w 559437"/>
                <a:gd name="connsiteY2" fmla="*/ 20114 h 371203"/>
                <a:gd name="connsiteX3" fmla="*/ 559437 w 559437"/>
                <a:gd name="connsiteY3" fmla="*/ 371203 h 371203"/>
                <a:gd name="connsiteX4" fmla="*/ 25 w 559437"/>
                <a:gd name="connsiteY4" fmla="*/ 371203 h 371203"/>
                <a:gd name="connsiteX5" fmla="*/ 2174 w 559437"/>
                <a:gd name="connsiteY5" fmla="*/ 30044 h 371203"/>
                <a:gd name="connsiteX0" fmla="*/ 2174 w 559437"/>
                <a:gd name="connsiteY0" fmla="*/ 28291 h 369450"/>
                <a:gd name="connsiteX1" fmla="*/ 198103 w 559437"/>
                <a:gd name="connsiteY1" fmla="*/ 33043 h 369450"/>
                <a:gd name="connsiteX2" fmla="*/ 559437 w 559437"/>
                <a:gd name="connsiteY2" fmla="*/ 18361 h 369450"/>
                <a:gd name="connsiteX3" fmla="*/ 559437 w 559437"/>
                <a:gd name="connsiteY3" fmla="*/ 369450 h 369450"/>
                <a:gd name="connsiteX4" fmla="*/ 25 w 559437"/>
                <a:gd name="connsiteY4" fmla="*/ 369450 h 369450"/>
                <a:gd name="connsiteX5" fmla="*/ 2174 w 559437"/>
                <a:gd name="connsiteY5" fmla="*/ 28291 h 369450"/>
                <a:gd name="connsiteX0" fmla="*/ 2174 w 559437"/>
                <a:gd name="connsiteY0" fmla="*/ 27229 h 368388"/>
                <a:gd name="connsiteX1" fmla="*/ 198103 w 559437"/>
                <a:gd name="connsiteY1" fmla="*/ 31981 h 368388"/>
                <a:gd name="connsiteX2" fmla="*/ 541522 w 559437"/>
                <a:gd name="connsiteY2" fmla="*/ 18577 h 368388"/>
                <a:gd name="connsiteX3" fmla="*/ 559437 w 559437"/>
                <a:gd name="connsiteY3" fmla="*/ 368388 h 368388"/>
                <a:gd name="connsiteX4" fmla="*/ 25 w 559437"/>
                <a:gd name="connsiteY4" fmla="*/ 368388 h 368388"/>
                <a:gd name="connsiteX5" fmla="*/ 2174 w 559437"/>
                <a:gd name="connsiteY5" fmla="*/ 27229 h 368388"/>
                <a:gd name="connsiteX0" fmla="*/ 2174 w 559437"/>
                <a:gd name="connsiteY0" fmla="*/ 8652 h 349811"/>
                <a:gd name="connsiteX1" fmla="*/ 198103 w 559437"/>
                <a:gd name="connsiteY1" fmla="*/ 13404 h 349811"/>
                <a:gd name="connsiteX2" fmla="*/ 541522 w 559437"/>
                <a:gd name="connsiteY2" fmla="*/ 0 h 349811"/>
                <a:gd name="connsiteX3" fmla="*/ 559437 w 559437"/>
                <a:gd name="connsiteY3" fmla="*/ 349811 h 349811"/>
                <a:gd name="connsiteX4" fmla="*/ 25 w 559437"/>
                <a:gd name="connsiteY4" fmla="*/ 349811 h 349811"/>
                <a:gd name="connsiteX5" fmla="*/ 2174 w 559437"/>
                <a:gd name="connsiteY5" fmla="*/ 8652 h 349811"/>
                <a:gd name="connsiteX0" fmla="*/ 2174 w 559437"/>
                <a:gd name="connsiteY0" fmla="*/ 8652 h 349811"/>
                <a:gd name="connsiteX1" fmla="*/ 198103 w 559437"/>
                <a:gd name="connsiteY1" fmla="*/ 13404 h 349811"/>
                <a:gd name="connsiteX2" fmla="*/ 541522 w 559437"/>
                <a:gd name="connsiteY2" fmla="*/ 0 h 349811"/>
                <a:gd name="connsiteX3" fmla="*/ 559437 w 559437"/>
                <a:gd name="connsiteY3" fmla="*/ 349811 h 349811"/>
                <a:gd name="connsiteX4" fmla="*/ 25 w 559437"/>
                <a:gd name="connsiteY4" fmla="*/ 349811 h 349811"/>
                <a:gd name="connsiteX5" fmla="*/ 2174 w 559437"/>
                <a:gd name="connsiteY5" fmla="*/ 8652 h 349811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45498 w 559437"/>
                <a:gd name="connsiteY2" fmla="*/ 11782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23344 w 559437"/>
                <a:gd name="connsiteY2" fmla="*/ 39462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23344 w 559437"/>
                <a:gd name="connsiteY2" fmla="*/ 39462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198103 w 559437"/>
                <a:gd name="connsiteY1" fmla="*/ 4752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0 h 341159"/>
                <a:gd name="connsiteX1" fmla="*/ 269429 w 559437"/>
                <a:gd name="connsiteY1" fmla="*/ 10110 h 341159"/>
                <a:gd name="connsiteX2" fmla="*/ 518176 w 559437"/>
                <a:gd name="connsiteY2" fmla="*/ 27587 h 341159"/>
                <a:gd name="connsiteX3" fmla="*/ 559437 w 559437"/>
                <a:gd name="connsiteY3" fmla="*/ 341159 h 341159"/>
                <a:gd name="connsiteX4" fmla="*/ 25 w 559437"/>
                <a:gd name="connsiteY4" fmla="*/ 341159 h 341159"/>
                <a:gd name="connsiteX5" fmla="*/ 2174 w 559437"/>
                <a:gd name="connsiteY5" fmla="*/ 0 h 341159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2174 w 559437"/>
                <a:gd name="connsiteY0" fmla="*/ 3278 h 344437"/>
                <a:gd name="connsiteX1" fmla="*/ 269429 w 559437"/>
                <a:gd name="connsiteY1" fmla="*/ 13388 h 344437"/>
                <a:gd name="connsiteX2" fmla="*/ 516695 w 559437"/>
                <a:gd name="connsiteY2" fmla="*/ 0 h 344437"/>
                <a:gd name="connsiteX3" fmla="*/ 559437 w 559437"/>
                <a:gd name="connsiteY3" fmla="*/ 344437 h 344437"/>
                <a:gd name="connsiteX4" fmla="*/ 25 w 559437"/>
                <a:gd name="connsiteY4" fmla="*/ 344437 h 344437"/>
                <a:gd name="connsiteX5" fmla="*/ 2174 w 559437"/>
                <a:gd name="connsiteY5" fmla="*/ 3278 h 344437"/>
                <a:gd name="connsiteX0" fmla="*/ 7502 w 564765"/>
                <a:gd name="connsiteY0" fmla="*/ 3278 h 344437"/>
                <a:gd name="connsiteX1" fmla="*/ 274757 w 564765"/>
                <a:gd name="connsiteY1" fmla="*/ 13388 h 344437"/>
                <a:gd name="connsiteX2" fmla="*/ 522023 w 564765"/>
                <a:gd name="connsiteY2" fmla="*/ 0 h 344437"/>
                <a:gd name="connsiteX3" fmla="*/ 564765 w 564765"/>
                <a:gd name="connsiteY3" fmla="*/ 344437 h 344437"/>
                <a:gd name="connsiteX4" fmla="*/ 5353 w 564765"/>
                <a:gd name="connsiteY4" fmla="*/ 344437 h 344437"/>
                <a:gd name="connsiteX5" fmla="*/ 7502 w 564765"/>
                <a:gd name="connsiteY5" fmla="*/ 3278 h 344437"/>
                <a:gd name="connsiteX0" fmla="*/ 10868 w 568131"/>
                <a:gd name="connsiteY0" fmla="*/ 3278 h 344437"/>
                <a:gd name="connsiteX1" fmla="*/ 278123 w 568131"/>
                <a:gd name="connsiteY1" fmla="*/ 13388 h 344437"/>
                <a:gd name="connsiteX2" fmla="*/ 525389 w 568131"/>
                <a:gd name="connsiteY2" fmla="*/ 0 h 344437"/>
                <a:gd name="connsiteX3" fmla="*/ 568131 w 568131"/>
                <a:gd name="connsiteY3" fmla="*/ 344437 h 344437"/>
                <a:gd name="connsiteX4" fmla="*/ 8719 w 568131"/>
                <a:gd name="connsiteY4" fmla="*/ 344437 h 344437"/>
                <a:gd name="connsiteX5" fmla="*/ 10868 w 568131"/>
                <a:gd name="connsiteY5" fmla="*/ 3278 h 344437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8243 h 349402"/>
                <a:gd name="connsiteX1" fmla="*/ 278123 w 568131"/>
                <a:gd name="connsiteY1" fmla="*/ 18353 h 349402"/>
                <a:gd name="connsiteX2" fmla="*/ 524314 w 568131"/>
                <a:gd name="connsiteY2" fmla="*/ 0 h 349402"/>
                <a:gd name="connsiteX3" fmla="*/ 568131 w 568131"/>
                <a:gd name="connsiteY3" fmla="*/ 349402 h 349402"/>
                <a:gd name="connsiteX4" fmla="*/ 8719 w 568131"/>
                <a:gd name="connsiteY4" fmla="*/ 349402 h 349402"/>
                <a:gd name="connsiteX5" fmla="*/ 10868 w 568131"/>
                <a:gd name="connsiteY5" fmla="*/ 8243 h 349402"/>
                <a:gd name="connsiteX0" fmla="*/ 10868 w 568131"/>
                <a:gd name="connsiteY0" fmla="*/ 3612 h 344771"/>
                <a:gd name="connsiteX1" fmla="*/ 278123 w 568131"/>
                <a:gd name="connsiteY1" fmla="*/ 13722 h 344771"/>
                <a:gd name="connsiteX2" fmla="*/ 514921 w 568131"/>
                <a:gd name="connsiteY2" fmla="*/ 0 h 344771"/>
                <a:gd name="connsiteX3" fmla="*/ 568131 w 568131"/>
                <a:gd name="connsiteY3" fmla="*/ 344771 h 344771"/>
                <a:gd name="connsiteX4" fmla="*/ 8719 w 568131"/>
                <a:gd name="connsiteY4" fmla="*/ 344771 h 344771"/>
                <a:gd name="connsiteX5" fmla="*/ 10868 w 568131"/>
                <a:gd name="connsiteY5" fmla="*/ 3612 h 344771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  <a:gd name="connsiteX0" fmla="*/ 10868 w 568131"/>
                <a:gd name="connsiteY0" fmla="*/ 20656 h 361815"/>
                <a:gd name="connsiteX1" fmla="*/ 278123 w 568131"/>
                <a:gd name="connsiteY1" fmla="*/ 30766 h 361815"/>
                <a:gd name="connsiteX2" fmla="*/ 521628 w 568131"/>
                <a:gd name="connsiteY2" fmla="*/ 0 h 361815"/>
                <a:gd name="connsiteX3" fmla="*/ 568131 w 568131"/>
                <a:gd name="connsiteY3" fmla="*/ 361815 h 361815"/>
                <a:gd name="connsiteX4" fmla="*/ 8719 w 568131"/>
                <a:gd name="connsiteY4" fmla="*/ 361815 h 361815"/>
                <a:gd name="connsiteX5" fmla="*/ 10868 w 568131"/>
                <a:gd name="connsiteY5" fmla="*/ 20656 h 36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31" h="361815">
                  <a:moveTo>
                    <a:pt x="10868" y="20656"/>
                  </a:moveTo>
                  <a:cubicBezTo>
                    <a:pt x="37062" y="59186"/>
                    <a:pt x="120089" y="7537"/>
                    <a:pt x="278123" y="30766"/>
                  </a:cubicBezTo>
                  <a:cubicBezTo>
                    <a:pt x="424410" y="35745"/>
                    <a:pt x="531285" y="68714"/>
                    <a:pt x="521628" y="0"/>
                  </a:cubicBezTo>
                  <a:cubicBezTo>
                    <a:pt x="563842" y="23868"/>
                    <a:pt x="556100" y="261249"/>
                    <a:pt x="568131" y="361815"/>
                  </a:cubicBezTo>
                  <a:lnTo>
                    <a:pt x="8719" y="361815"/>
                  </a:lnTo>
                  <a:cubicBezTo>
                    <a:pt x="-2058" y="267041"/>
                    <a:pt x="-4471" y="6735"/>
                    <a:pt x="10868" y="2065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8AC21CC-E967-4F21-A15B-21ACB18BF3A3}"/>
                </a:ext>
              </a:extLst>
            </p:cNvPr>
            <p:cNvSpPr/>
            <p:nvPr/>
          </p:nvSpPr>
          <p:spPr>
            <a:xfrm rot="694464">
              <a:off x="1265095" y="5368242"/>
              <a:ext cx="761998" cy="7017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748B4283-C8FC-4752-B7C3-EFE8D9959183}"/>
              </a:ext>
            </a:extLst>
          </p:cNvPr>
          <p:cNvSpPr txBox="1"/>
          <p:nvPr/>
        </p:nvSpPr>
        <p:spPr>
          <a:xfrm>
            <a:off x="866076" y="624960"/>
            <a:ext cx="434015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70E20-8BA1-4E3D-9062-6DBDA8938380}"/>
              </a:ext>
            </a:extLst>
          </p:cNvPr>
          <p:cNvSpPr txBox="1"/>
          <p:nvPr/>
        </p:nvSpPr>
        <p:spPr>
          <a:xfrm>
            <a:off x="545432" y="1876926"/>
            <a:ext cx="4750987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Familiarising with git and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Drawing UML diagrams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JAVA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Design patterns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UNIT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APACHE JERSEY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JSON and XML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1"/>
                </a:solidFill>
              </a:rPr>
              <a:t>DROPWIZARD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229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Calibri</vt:lpstr>
      <vt:lpstr>Futura Next Book</vt:lpstr>
      <vt:lpstr>Futura Next DemiBold</vt:lpstr>
      <vt:lpstr>Futura Next Medium</vt:lpstr>
      <vt:lpstr>Helvetica Light</vt:lpstr>
      <vt:lpstr>Helvetica Neue</vt:lpstr>
      <vt:lpstr>Helvetica Neue Light</vt:lpstr>
      <vt:lpstr>Helvetica Neue Medium</vt:lpstr>
      <vt:lpstr>Helvetica Neue Thin</vt:lpstr>
      <vt:lpstr>Wingdings</vt:lpstr>
      <vt:lpstr>Cover and End Slide Master</vt:lpstr>
      <vt:lpstr>Contents Slide Master</vt:lpstr>
      <vt:lpstr>Section Break Slide Master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Hitesh Tayal</cp:lastModifiedBy>
  <cp:revision>107</cp:revision>
  <dcterms:created xsi:type="dcterms:W3CDTF">2020-01-20T05:08:25Z</dcterms:created>
  <dcterms:modified xsi:type="dcterms:W3CDTF">2020-11-03T06:18:27Z</dcterms:modified>
</cp:coreProperties>
</file>